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91" r:id="rId1"/>
  </p:sldMasterIdLst>
  <p:notesMasterIdLst>
    <p:notesMasterId r:id="rId23"/>
  </p:notesMasterIdLst>
  <p:handoutMasterIdLst>
    <p:handoutMasterId r:id="rId24"/>
  </p:handoutMasterIdLst>
  <p:sldIdLst>
    <p:sldId id="2147469121" r:id="rId2"/>
    <p:sldId id="2147469123" r:id="rId3"/>
    <p:sldId id="2147469156" r:id="rId4"/>
    <p:sldId id="2147469153" r:id="rId5"/>
    <p:sldId id="2147469155" r:id="rId6"/>
    <p:sldId id="2147469145" r:id="rId7"/>
    <p:sldId id="2147469157" r:id="rId8"/>
    <p:sldId id="2147469158" r:id="rId9"/>
    <p:sldId id="2147469154" r:id="rId10"/>
    <p:sldId id="2147469146" r:id="rId11"/>
    <p:sldId id="2147469147" r:id="rId12"/>
    <p:sldId id="2147469159" r:id="rId13"/>
    <p:sldId id="2147469148" r:id="rId14"/>
    <p:sldId id="2147469149" r:id="rId15"/>
    <p:sldId id="2147469150" r:id="rId16"/>
    <p:sldId id="2147469151" r:id="rId17"/>
    <p:sldId id="2147469152" r:id="rId18"/>
    <p:sldId id="2147469144" r:id="rId19"/>
    <p:sldId id="2147469124" r:id="rId20"/>
    <p:sldId id="2147469122" r:id="rId21"/>
    <p:sldId id="2147469160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CECEC"/>
    <a:srgbClr val="30342E"/>
    <a:srgbClr val="1B4C67"/>
    <a:srgbClr val="1A6094"/>
    <a:srgbClr val="25B1A6"/>
    <a:srgbClr val="00A77D"/>
    <a:srgbClr val="7EC297"/>
    <a:srgbClr val="6B6E6B"/>
    <a:srgbClr val="A2A6A3"/>
    <a:srgbClr val="79A78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475"/>
    <p:restoredTop sz="87472"/>
  </p:normalViewPr>
  <p:slideViewPr>
    <p:cSldViewPr snapToGrid="0">
      <p:cViewPr varScale="1">
        <p:scale>
          <a:sx n="137" d="100"/>
          <a:sy n="137" d="100"/>
        </p:scale>
        <p:origin x="88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96" d="100"/>
          <a:sy n="96" d="100"/>
        </p:scale>
        <p:origin x="4328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12F454D-A2FB-E28F-62C2-050A837E17C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A896BDF-7ADA-716C-F5CA-D157A094BBB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614C3F-0AF5-DA4C-84F9-3990FF0B58A5}" type="datetimeFigureOut">
              <a:rPr lang="en-US" smtClean="0"/>
              <a:t>11/18/25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677AF2-C6EF-69B3-EBC0-F3BECE6632A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4AEBCA-6ABE-1DFD-7AA8-A3B2F1B635F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7AB913-EDAA-C746-870D-9B7877FA5A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6905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2D4C33-E834-184F-A85B-4B1A7D742F82}" type="datetimeFigureOut">
              <a:rPr lang="en-US" smtClean="0"/>
              <a:t>11/18/25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EA2CD3-FB95-D94F-9F04-F9F995EAB8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3317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971550" lvl="1" indent="-285750"/>
            <a:r>
              <a:rPr lang="en-US" sz="2000" dirty="0"/>
              <a:t>Risk free analysis of systems, Repeatable and reproducible, Fast, Low overhead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EA2CD3-FB95-D94F-9F04-F9F995EAB82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026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Even with extensive customization, these tools could not fully reproduce the operational conditions of a real HPC scheduler under urgent computing demands. This assessment led us to adopt an emulation-based methodology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EA2CD3-FB95-D94F-9F04-F9F995EAB82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7290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sv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sv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sv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high angle view of a city&#10;&#10;Description automatically generated">
            <a:extLst>
              <a:ext uri="{FF2B5EF4-FFF2-40B4-BE49-F238E27FC236}">
                <a16:creationId xmlns:a16="http://schemas.microsoft.com/office/drawing/2014/main" id="{01F17512-BEEB-E940-3B9F-9FDBDB21217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A49EAE8-262C-D20D-80FF-4279961B7DBA}"/>
              </a:ext>
            </a:extLst>
          </p:cNvPr>
          <p:cNvSpPr/>
          <p:nvPr userDrawn="1"/>
        </p:nvSpPr>
        <p:spPr>
          <a:xfrm>
            <a:off x="896615" y="843778"/>
            <a:ext cx="5199385" cy="5199385"/>
          </a:xfrm>
          <a:prstGeom prst="rect">
            <a:avLst/>
          </a:prstGeom>
          <a:solidFill>
            <a:schemeClr val="bg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989" name="Title 1">
            <a:extLst>
              <a:ext uri="{FF2B5EF4-FFF2-40B4-BE49-F238E27FC236}">
                <a16:creationId xmlns:a16="http://schemas.microsoft.com/office/drawing/2014/main" id="{4E63AC8A-1BE4-CC0D-A87D-57B11478230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15450" y="2254309"/>
            <a:ext cx="4517136" cy="997196"/>
          </a:xfrm>
        </p:spPr>
        <p:txBody>
          <a:bodyPr wrap="square" anchor="t" anchorCtr="0">
            <a:noAutofit/>
          </a:bodyPr>
          <a:lstStyle>
            <a:lvl1pPr algn="l">
              <a:spcBef>
                <a:spcPts val="1200"/>
              </a:spcBef>
              <a:spcAft>
                <a:spcPts val="60"/>
              </a:spcAft>
              <a:defRPr sz="36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 (Text size no larger than 32pt)</a:t>
            </a:r>
          </a:p>
        </p:txBody>
      </p:sp>
      <p:sp>
        <p:nvSpPr>
          <p:cNvPr id="1990" name="Subtitle 2">
            <a:extLst>
              <a:ext uri="{FF2B5EF4-FFF2-40B4-BE49-F238E27FC236}">
                <a16:creationId xmlns:a16="http://schemas.microsoft.com/office/drawing/2014/main" id="{2FDEC7A3-8D58-3E27-DFCC-68F1F758C82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15450" y="4031052"/>
            <a:ext cx="4517136" cy="193899"/>
          </a:xfrm>
        </p:spPr>
        <p:txBody>
          <a:bodyPr wrap="square" anchor="t" anchorCtr="0">
            <a:noAutofit/>
          </a:bodyPr>
          <a:lstStyle>
            <a:lvl1pPr marL="0" indent="0" algn="l">
              <a:spcBef>
                <a:spcPts val="1200"/>
              </a:spcBef>
              <a:spcAft>
                <a:spcPts val="60"/>
              </a:spcAft>
              <a:buNone/>
              <a:defRPr sz="1400" b="1" spc="15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PRESENTED BY</a:t>
            </a:r>
          </a:p>
        </p:txBody>
      </p:sp>
      <p:sp>
        <p:nvSpPr>
          <p:cNvPr id="1991" name="Text Placeholder 1961">
            <a:extLst>
              <a:ext uri="{FF2B5EF4-FFF2-40B4-BE49-F238E27FC236}">
                <a16:creationId xmlns:a16="http://schemas.microsoft.com/office/drawing/2014/main" id="{F290C317-5693-2190-DC6C-B1FBB50E65B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15450" y="1934670"/>
            <a:ext cx="4517136" cy="193899"/>
          </a:xfrm>
        </p:spPr>
        <p:txBody>
          <a:bodyPr wrap="square" anchor="t" anchorCtr="0">
            <a:noAutofit/>
          </a:bodyPr>
          <a:lstStyle>
            <a:lvl1pPr marL="0" indent="0" algn="l">
              <a:spcBef>
                <a:spcPts val="1200"/>
              </a:spcBef>
              <a:spcAft>
                <a:spcPts val="60"/>
              </a:spcAft>
              <a:buNone/>
              <a:defRPr sz="1400" b="0" i="0" spc="150" baseline="0">
                <a:solidFill>
                  <a:schemeClr val="tx1"/>
                </a:solidFill>
                <a:latin typeface="+mn-lt"/>
                <a:ea typeface="Roboto Light" panose="02000000000000000000" pitchFamily="2" charset="0"/>
              </a:defRPr>
            </a:lvl1pPr>
            <a:lvl2pPr marL="457200" indent="0" algn="ctr">
              <a:buNone/>
              <a:defRPr sz="1400">
                <a:solidFill>
                  <a:schemeClr val="bg1"/>
                </a:solidFill>
              </a:defRPr>
            </a:lvl2pPr>
            <a:lvl3pPr marL="914400" indent="0" algn="ctr">
              <a:buNone/>
              <a:defRPr sz="1400">
                <a:solidFill>
                  <a:schemeClr val="bg1"/>
                </a:solidFill>
              </a:defRPr>
            </a:lvl3pPr>
            <a:lvl4pPr marL="1371600" indent="0" algn="ctr">
              <a:buNone/>
              <a:defRPr sz="1400">
                <a:solidFill>
                  <a:schemeClr val="bg1"/>
                </a:solidFill>
              </a:defRPr>
            </a:lvl4pPr>
            <a:lvl5pPr marL="1828800" indent="0" algn="ctr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MONTH XX, XXXX | LOCATION</a:t>
            </a:r>
          </a:p>
        </p:txBody>
      </p:sp>
      <p:sp>
        <p:nvSpPr>
          <p:cNvPr id="1992" name="Text Placeholder 1963">
            <a:extLst>
              <a:ext uri="{FF2B5EF4-FFF2-40B4-BE49-F238E27FC236}">
                <a16:creationId xmlns:a16="http://schemas.microsoft.com/office/drawing/2014/main" id="{69307D98-0D2A-6367-B886-8BC3DE78A92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15450" y="4383195"/>
            <a:ext cx="4517136" cy="332399"/>
          </a:xfrm>
        </p:spPr>
        <p:txBody>
          <a:bodyPr wrap="square" anchor="t" anchorCtr="0">
            <a:noAutofit/>
          </a:bodyPr>
          <a:lstStyle>
            <a:lvl1pPr marL="0" indent="0" algn="l">
              <a:spcBef>
                <a:spcPts val="1200"/>
              </a:spcBef>
              <a:spcAft>
                <a:spcPts val="60"/>
              </a:spcAft>
              <a:buNone/>
              <a:defRPr sz="2400" b="0" i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  <a:lvl2pPr marL="457200" indent="0" algn="ctr">
              <a:buNone/>
              <a:defRPr sz="2400">
                <a:solidFill>
                  <a:schemeClr val="bg1"/>
                </a:solidFill>
              </a:defRPr>
            </a:lvl2pPr>
            <a:lvl3pPr marL="914400" indent="0" algn="ctr">
              <a:buNone/>
              <a:defRPr sz="2400">
                <a:solidFill>
                  <a:schemeClr val="bg1"/>
                </a:solidFill>
              </a:defRPr>
            </a:lvl3pPr>
            <a:lvl4pPr marL="1371600" indent="0" algn="ctr">
              <a:buNone/>
              <a:defRPr sz="2400">
                <a:solidFill>
                  <a:schemeClr val="bg1"/>
                </a:solidFill>
              </a:defRPr>
            </a:lvl4pPr>
            <a:lvl5pPr marL="1828800" indent="0" algn="ctr">
              <a:buNone/>
              <a:defRPr sz="2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First Name, Last Name</a:t>
            </a:r>
          </a:p>
        </p:txBody>
      </p:sp>
      <p:sp>
        <p:nvSpPr>
          <p:cNvPr id="1993" name="Rectangle 1992">
            <a:extLst>
              <a:ext uri="{FF2B5EF4-FFF2-40B4-BE49-F238E27FC236}">
                <a16:creationId xmlns:a16="http://schemas.microsoft.com/office/drawing/2014/main" id="{75F67FD0-9510-D988-3837-38FD99E6DD28}"/>
              </a:ext>
            </a:extLst>
          </p:cNvPr>
          <p:cNvSpPr/>
          <p:nvPr userDrawn="1"/>
        </p:nvSpPr>
        <p:spPr>
          <a:xfrm>
            <a:off x="1215450" y="3780792"/>
            <a:ext cx="854364" cy="7191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74748"/>
              </a:solidFill>
            </a:endParaRPr>
          </a:p>
        </p:txBody>
      </p:sp>
      <p:sp>
        <p:nvSpPr>
          <p:cNvPr id="1994" name="Text Placeholder 47">
            <a:extLst>
              <a:ext uri="{FF2B5EF4-FFF2-40B4-BE49-F238E27FC236}">
                <a16:creationId xmlns:a16="http://schemas.microsoft.com/office/drawing/2014/main" id="{CE691B96-E32E-F7AA-D0A1-ACAFF2C96FA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15450" y="4798918"/>
            <a:ext cx="4517136" cy="246221"/>
          </a:xfrm>
        </p:spPr>
        <p:txBody>
          <a:bodyPr wrap="square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1200"/>
              </a:spcBef>
              <a:spcAft>
                <a:spcPts val="60"/>
              </a:spcAft>
              <a:buNone/>
              <a:defRPr sz="1600" b="0" i="0">
                <a:solidFill>
                  <a:schemeClr val="tx1"/>
                </a:solidFill>
                <a:latin typeface="+mn-lt"/>
                <a:ea typeface="Roboto Light" panose="02000000000000000000" pitchFamily="2" charset="0"/>
              </a:defRPr>
            </a:lvl1pPr>
            <a:lvl2pPr marL="457200" indent="0" algn="ctr">
              <a:buNone/>
              <a:defRPr sz="16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2pPr>
            <a:lvl3pPr marL="914400" indent="0" algn="ctr">
              <a:buNone/>
              <a:defRPr sz="16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3pPr>
            <a:lvl4pPr marL="1371600" indent="0" algn="ctr">
              <a:buNone/>
              <a:defRPr sz="16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4pPr>
            <a:lvl5pPr marL="1828800" indent="0" algn="ctr">
              <a:buNone/>
              <a:defRPr sz="16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5pPr>
          </a:lstStyle>
          <a:p>
            <a:pPr lvl="0"/>
            <a:r>
              <a:rPr lang="en-US" dirty="0"/>
              <a:t>Presenter Affiliation</a:t>
            </a:r>
          </a:p>
        </p:txBody>
      </p:sp>
      <p:grpSp>
        <p:nvGrpSpPr>
          <p:cNvPr id="1995" name="Group 1994">
            <a:extLst>
              <a:ext uri="{FF2B5EF4-FFF2-40B4-BE49-F238E27FC236}">
                <a16:creationId xmlns:a16="http://schemas.microsoft.com/office/drawing/2014/main" id="{1F4B6682-1CD5-4D07-BAEB-03195C2FB91D}"/>
              </a:ext>
            </a:extLst>
          </p:cNvPr>
          <p:cNvGrpSpPr/>
          <p:nvPr userDrawn="1"/>
        </p:nvGrpSpPr>
        <p:grpSpPr>
          <a:xfrm>
            <a:off x="1168862" y="5406470"/>
            <a:ext cx="4834263" cy="369332"/>
            <a:chOff x="1168862" y="5508070"/>
            <a:chExt cx="4834263" cy="369332"/>
          </a:xfrm>
        </p:grpSpPr>
        <p:pic>
          <p:nvPicPr>
            <p:cNvPr id="1996" name="Picture 1995">
              <a:extLst>
                <a:ext uri="{FF2B5EF4-FFF2-40B4-BE49-F238E27FC236}">
                  <a16:creationId xmlns:a16="http://schemas.microsoft.com/office/drawing/2014/main" id="{E499D9F2-455D-24ED-C934-5DC3E3908EC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1168862" y="5508070"/>
              <a:ext cx="1311127" cy="316213"/>
            </a:xfrm>
            <a:prstGeom prst="rect">
              <a:avLst/>
            </a:prstGeom>
          </p:spPr>
        </p:pic>
        <p:sp>
          <p:nvSpPr>
            <p:cNvPr id="1997" name="TextBox 1996">
              <a:extLst>
                <a:ext uri="{FF2B5EF4-FFF2-40B4-BE49-F238E27FC236}">
                  <a16:creationId xmlns:a16="http://schemas.microsoft.com/office/drawing/2014/main" id="{94A5DA57-E73A-E843-58FE-CFA5666E7A14}"/>
                </a:ext>
              </a:extLst>
            </p:cNvPr>
            <p:cNvSpPr txBox="1"/>
            <p:nvPr userDrawn="1"/>
          </p:nvSpPr>
          <p:spPr>
            <a:xfrm>
              <a:off x="2561071" y="5508070"/>
              <a:ext cx="34420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b="0" dirty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ORNL IS MANAGED BY UT-BATTELLE LLC </a:t>
              </a:r>
              <a:br>
                <a:rPr lang="en-US" sz="900" b="0" dirty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</a:br>
              <a:r>
                <a:rPr lang="en-US" sz="900" b="0" dirty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FOR THE US DEPARTMENT OF ENERGY</a:t>
              </a:r>
            </a:p>
          </p:txBody>
        </p:sp>
      </p:grpSp>
      <p:pic>
        <p:nvPicPr>
          <p:cNvPr id="5" name="Graphic 4">
            <a:extLst>
              <a:ext uri="{FF2B5EF4-FFF2-40B4-BE49-F238E27FC236}">
                <a16:creationId xmlns:a16="http://schemas.microsoft.com/office/drawing/2014/main" id="{31D47623-818A-705B-B821-F058B0BC952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28108" y="1141396"/>
            <a:ext cx="1780479" cy="428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7548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-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Freeform 123">
            <a:extLst>
              <a:ext uri="{FF2B5EF4-FFF2-40B4-BE49-F238E27FC236}">
                <a16:creationId xmlns:a16="http://schemas.microsoft.com/office/drawing/2014/main" id="{14819B2D-3933-9761-A0E0-F8A47EFAE83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DAF7721B-92F3-10FF-5A89-459D1C6BA969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11526723" y="6576851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100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1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0FD5FAFE-F099-74C8-600F-3FEE5ACA26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4693" y="6431818"/>
            <a:ext cx="1188988" cy="285824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F127BAF7-7A03-B6B3-4688-2EC146E874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4692" y="365125"/>
            <a:ext cx="11492432" cy="886397"/>
          </a:xfrm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One-sentence headline with the main takeaway message </a:t>
            </a:r>
            <a:br>
              <a:rPr lang="en-US" dirty="0"/>
            </a:br>
            <a:r>
              <a:rPr lang="en-US" dirty="0"/>
              <a:t>for the slide; no longer than two lines</a:t>
            </a:r>
          </a:p>
        </p:txBody>
      </p:sp>
      <p:sp>
        <p:nvSpPr>
          <p:cNvPr id="5" name="Text Placeholder 21">
            <a:extLst>
              <a:ext uri="{FF2B5EF4-FFF2-40B4-BE49-F238E27FC236}">
                <a16:creationId xmlns:a16="http://schemas.microsoft.com/office/drawing/2014/main" id="{7CBB80AF-E7F0-19C3-A1C2-581346E629F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31369" y="1608129"/>
            <a:ext cx="2224560" cy="1937083"/>
          </a:xfrm>
          <a:solidFill>
            <a:schemeClr val="accent6"/>
          </a:solidFill>
        </p:spPr>
        <p:txBody>
          <a:bodyPr lIns="91440" tIns="182880" rIns="91440" bIns="182880">
            <a:noAutofit/>
          </a:bodyPr>
          <a:lstStyle>
            <a:lvl1pPr marL="0" indent="0" algn="l">
              <a:buNone/>
              <a:defRPr sz="1800" b="1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600">
                <a:solidFill>
                  <a:schemeClr val="bg1"/>
                </a:solidFill>
              </a:defRPr>
            </a:lvl4pPr>
            <a:lvl5pPr marL="1828800" indent="0"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of section</a:t>
            </a:r>
          </a:p>
        </p:txBody>
      </p:sp>
      <p:sp>
        <p:nvSpPr>
          <p:cNvPr id="7" name="Text Placeholder 21">
            <a:extLst>
              <a:ext uri="{FF2B5EF4-FFF2-40B4-BE49-F238E27FC236}">
                <a16:creationId xmlns:a16="http://schemas.microsoft.com/office/drawing/2014/main" id="{54C80E78-2562-B8ED-171A-55592F6B54E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73029" y="1608129"/>
            <a:ext cx="2224560" cy="1937083"/>
          </a:xfrm>
          <a:solidFill>
            <a:schemeClr val="tx2"/>
          </a:solidFill>
        </p:spPr>
        <p:txBody>
          <a:bodyPr lIns="91440" tIns="182880" rIns="91440" bIns="182880">
            <a:no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600">
                <a:solidFill>
                  <a:schemeClr val="bg1"/>
                </a:solidFill>
              </a:defRPr>
            </a:lvl4pPr>
            <a:lvl5pPr marL="1828800" indent="0"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of section</a:t>
            </a:r>
          </a:p>
        </p:txBody>
      </p:sp>
      <p:sp>
        <p:nvSpPr>
          <p:cNvPr id="11" name="Text Placeholder 21">
            <a:extLst>
              <a:ext uri="{FF2B5EF4-FFF2-40B4-BE49-F238E27FC236}">
                <a16:creationId xmlns:a16="http://schemas.microsoft.com/office/drawing/2014/main" id="{34A84B6E-E447-9286-A517-CD3DFC47489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76243" y="1608129"/>
            <a:ext cx="2224560" cy="1937083"/>
          </a:xfrm>
          <a:solidFill>
            <a:schemeClr val="accent1"/>
          </a:solidFill>
        </p:spPr>
        <p:txBody>
          <a:bodyPr lIns="91440" tIns="182880" rIns="91440" bIns="182880">
            <a:no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600">
                <a:solidFill>
                  <a:schemeClr val="bg1"/>
                </a:solidFill>
              </a:defRPr>
            </a:lvl4pPr>
            <a:lvl5pPr marL="1828800" indent="0"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of section</a:t>
            </a:r>
          </a:p>
        </p:txBody>
      </p:sp>
      <p:sp>
        <p:nvSpPr>
          <p:cNvPr id="17" name="Text Placeholder 21">
            <a:extLst>
              <a:ext uri="{FF2B5EF4-FFF2-40B4-BE49-F238E27FC236}">
                <a16:creationId xmlns:a16="http://schemas.microsoft.com/office/drawing/2014/main" id="{F8BDDCA9-952A-F2A8-8772-1C0FCFEA879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117903" y="1608129"/>
            <a:ext cx="2224560" cy="1937083"/>
          </a:xfrm>
          <a:solidFill>
            <a:schemeClr val="accent2"/>
          </a:solidFill>
        </p:spPr>
        <p:txBody>
          <a:bodyPr lIns="91440" tIns="182880" rIns="91440" bIns="182880">
            <a:no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600">
                <a:solidFill>
                  <a:schemeClr val="bg1"/>
                </a:solidFill>
              </a:defRPr>
            </a:lvl4pPr>
            <a:lvl5pPr marL="1828800" indent="0"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of section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636877D5-72C7-4D85-028F-092E70AE0E9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31369" y="3893496"/>
            <a:ext cx="2224560" cy="1937083"/>
          </a:xfrm>
          <a:solidFill>
            <a:schemeClr val="accent3"/>
          </a:solidFill>
        </p:spPr>
        <p:txBody>
          <a:bodyPr lIns="91440" tIns="182880" rIns="91440" bIns="182880">
            <a:no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600">
                <a:solidFill>
                  <a:schemeClr val="bg1"/>
                </a:solidFill>
              </a:defRPr>
            </a:lvl4pPr>
            <a:lvl5pPr marL="1828800" indent="0"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of section</a:t>
            </a:r>
          </a:p>
        </p:txBody>
      </p:sp>
      <p:sp>
        <p:nvSpPr>
          <p:cNvPr id="23" name="Text Placeholder 21">
            <a:extLst>
              <a:ext uri="{FF2B5EF4-FFF2-40B4-BE49-F238E27FC236}">
                <a16:creationId xmlns:a16="http://schemas.microsoft.com/office/drawing/2014/main" id="{2ADB2E29-7156-045C-5AF7-96DCA2797AA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573029" y="3893496"/>
            <a:ext cx="2224560" cy="1937083"/>
          </a:xfrm>
          <a:solidFill>
            <a:schemeClr val="accent4"/>
          </a:solidFill>
        </p:spPr>
        <p:txBody>
          <a:bodyPr lIns="91440" tIns="182880" rIns="91440" bIns="182880">
            <a:noAutofit/>
          </a:bodyPr>
          <a:lstStyle>
            <a:lvl1pPr marL="0" indent="0" algn="l">
              <a:buNone/>
              <a:defRPr sz="1800" b="1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600">
                <a:solidFill>
                  <a:schemeClr val="bg1"/>
                </a:solidFill>
              </a:defRPr>
            </a:lvl4pPr>
            <a:lvl5pPr marL="1828800" indent="0"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of section</a:t>
            </a:r>
          </a:p>
        </p:txBody>
      </p:sp>
      <p:sp>
        <p:nvSpPr>
          <p:cNvPr id="24" name="Text Placeholder 21">
            <a:extLst>
              <a:ext uri="{FF2B5EF4-FFF2-40B4-BE49-F238E27FC236}">
                <a16:creationId xmlns:a16="http://schemas.microsoft.com/office/drawing/2014/main" id="{4444F986-C72B-21EC-6CCC-E370D9F24CE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376243" y="3893496"/>
            <a:ext cx="2224560" cy="1937083"/>
          </a:xfrm>
          <a:solidFill>
            <a:schemeClr val="accent5"/>
          </a:solidFill>
        </p:spPr>
        <p:txBody>
          <a:bodyPr lIns="91440" tIns="182880" rIns="91440" bIns="182880">
            <a:noAutofit/>
          </a:bodyPr>
          <a:lstStyle>
            <a:lvl1pPr marL="0" indent="0" algn="l">
              <a:buNone/>
              <a:defRPr sz="1800" b="1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600">
                <a:solidFill>
                  <a:schemeClr val="bg1"/>
                </a:solidFill>
              </a:defRPr>
            </a:lvl4pPr>
            <a:lvl5pPr marL="1828800" indent="0"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of section</a:t>
            </a:r>
          </a:p>
        </p:txBody>
      </p:sp>
      <p:sp>
        <p:nvSpPr>
          <p:cNvPr id="29" name="Text Placeholder 21">
            <a:extLst>
              <a:ext uri="{FF2B5EF4-FFF2-40B4-BE49-F238E27FC236}">
                <a16:creationId xmlns:a16="http://schemas.microsoft.com/office/drawing/2014/main" id="{80C5ECF3-1A9B-DC38-32B9-FB4AE198944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117903" y="3893496"/>
            <a:ext cx="2224560" cy="1937083"/>
          </a:xfrm>
          <a:solidFill>
            <a:schemeClr val="accent6">
              <a:lumMod val="75000"/>
            </a:schemeClr>
          </a:solidFill>
        </p:spPr>
        <p:txBody>
          <a:bodyPr lIns="91440" tIns="182880" rIns="91440" bIns="182880">
            <a:no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600">
                <a:solidFill>
                  <a:schemeClr val="bg1"/>
                </a:solidFill>
              </a:defRPr>
            </a:lvl4pPr>
            <a:lvl5pPr marL="1828800" indent="0"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of section</a:t>
            </a:r>
          </a:p>
        </p:txBody>
      </p:sp>
    </p:spTree>
    <p:extLst>
      <p:ext uri="{BB962C8B-B14F-4D97-AF65-F5344CB8AC3E}">
        <p14:creationId xmlns:p14="http://schemas.microsoft.com/office/powerpoint/2010/main" val="26468127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-Smar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Freeform 123">
            <a:extLst>
              <a:ext uri="{FF2B5EF4-FFF2-40B4-BE49-F238E27FC236}">
                <a16:creationId xmlns:a16="http://schemas.microsoft.com/office/drawing/2014/main" id="{14819B2D-3933-9761-A0E0-F8A47EFAE83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DAF7721B-92F3-10FF-5A89-459D1C6BA969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11526723" y="6576851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100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1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0FD5FAFE-F099-74C8-600F-3FEE5ACA26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4693" y="6431818"/>
            <a:ext cx="1188988" cy="285824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F127BAF7-7A03-B6B3-4688-2EC146E874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4692" y="365125"/>
            <a:ext cx="11492432" cy="886397"/>
          </a:xfrm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One-sentence headline with the main takeaway message </a:t>
            </a:r>
            <a:br>
              <a:rPr lang="en-US" dirty="0"/>
            </a:br>
            <a:r>
              <a:rPr lang="en-US" dirty="0"/>
              <a:t>for the slide; no longer than two lines</a:t>
            </a:r>
          </a:p>
        </p:txBody>
      </p:sp>
      <p:sp>
        <p:nvSpPr>
          <p:cNvPr id="11" name="SmartArt Placeholder 10">
            <a:extLst>
              <a:ext uri="{FF2B5EF4-FFF2-40B4-BE49-F238E27FC236}">
                <a16:creationId xmlns:a16="http://schemas.microsoft.com/office/drawing/2014/main" id="{DE9FF4CE-1AF4-3143-A6DB-00045458C34C}"/>
              </a:ext>
            </a:extLst>
          </p:cNvPr>
          <p:cNvSpPr>
            <a:spLocks noGrp="1"/>
          </p:cNvSpPr>
          <p:nvPr>
            <p:ph type="dgm" sz="quarter" idx="10"/>
          </p:nvPr>
        </p:nvSpPr>
        <p:spPr>
          <a:xfrm>
            <a:off x="314691" y="1735015"/>
            <a:ext cx="11492431" cy="4407877"/>
          </a:xfrm>
        </p:spPr>
        <p:txBody>
          <a:bodyPr/>
          <a:lstStyle/>
          <a:p>
            <a:r>
              <a:rPr lang="en-US"/>
              <a:t>Click icon to add SmartArt graphic</a:t>
            </a:r>
          </a:p>
        </p:txBody>
      </p:sp>
    </p:spTree>
    <p:extLst>
      <p:ext uri="{BB962C8B-B14F-4D97-AF65-F5344CB8AC3E}">
        <p14:creationId xmlns:p14="http://schemas.microsoft.com/office/powerpoint/2010/main" val="13070130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Image seri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icture Placeholder 117">
            <a:extLst>
              <a:ext uri="{FF2B5EF4-FFF2-40B4-BE49-F238E27FC236}">
                <a16:creationId xmlns:a16="http://schemas.microsoft.com/office/drawing/2014/main" id="{FCAA6D76-9D9F-EEEC-3A19-B8672A58A5A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645400" y="-6350"/>
            <a:ext cx="4546600" cy="2155825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21" name="Picture Placeholder 120">
            <a:extLst>
              <a:ext uri="{FF2B5EF4-FFF2-40B4-BE49-F238E27FC236}">
                <a16:creationId xmlns:a16="http://schemas.microsoft.com/office/drawing/2014/main" id="{374474B3-1A16-3799-2DA6-5E1F9B62F1F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45400" y="2352675"/>
            <a:ext cx="4546600" cy="2149475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23" name="Picture Placeholder 122">
            <a:extLst>
              <a:ext uri="{FF2B5EF4-FFF2-40B4-BE49-F238E27FC236}">
                <a16:creationId xmlns:a16="http://schemas.microsoft.com/office/drawing/2014/main" id="{0285EA67-185C-FA9B-F112-0DEA71BAF9A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645400" y="4703763"/>
            <a:ext cx="4546600" cy="2154237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5D5DB1-B0F4-39A7-9E5F-343BB17944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4693" y="365125"/>
            <a:ext cx="6736022" cy="1006475"/>
          </a:xfrm>
        </p:spPr>
        <p:txBody>
          <a:bodyPr>
            <a:noAutofit/>
          </a:bodyPr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One-sentence headline stating </a:t>
            </a:r>
            <a:br>
              <a:rPr lang="en-US" dirty="0"/>
            </a:br>
            <a:r>
              <a:rPr lang="en-US" dirty="0"/>
              <a:t>the main takeaway message </a:t>
            </a:r>
          </a:p>
        </p:txBody>
      </p:sp>
      <p:sp>
        <p:nvSpPr>
          <p:cNvPr id="113" name="Text Placeholder 112">
            <a:extLst>
              <a:ext uri="{FF2B5EF4-FFF2-40B4-BE49-F238E27FC236}">
                <a16:creationId xmlns:a16="http://schemas.microsoft.com/office/drawing/2014/main" id="{561B3BD0-8400-FE4A-5A3F-210329D8A10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4693" y="1817559"/>
            <a:ext cx="6763894" cy="4324823"/>
          </a:xfr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Supporting point 1</a:t>
            </a:r>
            <a:br>
              <a:rPr lang="en-US" dirty="0"/>
            </a:br>
            <a:r>
              <a:rPr lang="en-US" dirty="0"/>
              <a:t>Supporting point 2</a:t>
            </a:r>
            <a:br>
              <a:rPr lang="en-US" dirty="0"/>
            </a:br>
            <a:r>
              <a:rPr lang="en-US" dirty="0"/>
              <a:t>Supporting point 3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DAF7721B-92F3-10FF-5A89-459D1C6BA969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11526723" y="6576851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100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1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49681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55F232B-0EDE-9AF7-8505-73A82A1D984A}"/>
              </a:ext>
            </a:extLst>
          </p:cNvPr>
          <p:cNvSpPr/>
          <p:nvPr userDrawn="1"/>
        </p:nvSpPr>
        <p:spPr>
          <a:xfrm>
            <a:off x="0" y="0"/>
            <a:ext cx="467885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D7CE54-A067-C608-8071-D9BFAF60EA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4692" y="365125"/>
            <a:ext cx="3899310" cy="1900997"/>
          </a:xfrm>
        </p:spPr>
        <p:txBody>
          <a:bodyPr/>
          <a:lstStyle/>
          <a:p>
            <a:r>
              <a:rPr lang="en-US" dirty="0"/>
              <a:t>One-sentence headline stating </a:t>
            </a:r>
            <a:br>
              <a:rPr lang="en-US" dirty="0"/>
            </a:br>
            <a:r>
              <a:rPr lang="en-US" dirty="0"/>
              <a:t>the main takeaway message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B9DD14-4659-B8FE-84E6-93F5C544420C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14692" y="2631247"/>
            <a:ext cx="3899310" cy="3511136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dirty="0"/>
              <a:t>Supporting point 1</a:t>
            </a:r>
            <a:br>
              <a:rPr lang="en-US" dirty="0"/>
            </a:br>
            <a:r>
              <a:rPr lang="en-US" dirty="0"/>
              <a:t>Supporting point 2</a:t>
            </a:r>
            <a:br>
              <a:rPr lang="en-US" dirty="0"/>
            </a:br>
            <a:r>
              <a:rPr lang="en-US" dirty="0"/>
              <a:t>Supporting point 3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A40400C1-7283-FABD-80B9-45AEE1D1F5D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78363" y="0"/>
            <a:ext cx="7513637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2059A002-CFDF-58EF-945F-28E943618A5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4693" y="6431818"/>
            <a:ext cx="1188988" cy="285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3767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Image seri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Freeform 141">
            <a:extLst>
              <a:ext uri="{FF2B5EF4-FFF2-40B4-BE49-F238E27FC236}">
                <a16:creationId xmlns:a16="http://schemas.microsoft.com/office/drawing/2014/main" id="{C5299A65-0A0F-7322-3425-6AD66F71B88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36" name="Picture Placeholder 135">
            <a:extLst>
              <a:ext uri="{FF2B5EF4-FFF2-40B4-BE49-F238E27FC236}">
                <a16:creationId xmlns:a16="http://schemas.microsoft.com/office/drawing/2014/main" id="{5DC2D7C4-BFF1-5433-4DFD-06CB8AACA1B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642225" y="0"/>
            <a:ext cx="2151063" cy="2151063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37" name="Picture Placeholder 135">
            <a:extLst>
              <a:ext uri="{FF2B5EF4-FFF2-40B4-BE49-F238E27FC236}">
                <a16:creationId xmlns:a16="http://schemas.microsoft.com/office/drawing/2014/main" id="{859767F7-2911-36C4-18C3-120D9FA7D63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044833" y="0"/>
            <a:ext cx="2151063" cy="2151063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38" name="Picture Placeholder 135">
            <a:extLst>
              <a:ext uri="{FF2B5EF4-FFF2-40B4-BE49-F238E27FC236}">
                <a16:creationId xmlns:a16="http://schemas.microsoft.com/office/drawing/2014/main" id="{FC9DC632-E163-36B5-D009-C5243967611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642225" y="2353563"/>
            <a:ext cx="2151063" cy="2151063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39" name="Picture Placeholder 135">
            <a:extLst>
              <a:ext uri="{FF2B5EF4-FFF2-40B4-BE49-F238E27FC236}">
                <a16:creationId xmlns:a16="http://schemas.microsoft.com/office/drawing/2014/main" id="{99255166-5F9E-0685-2DC9-C0962F7791A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044833" y="2353563"/>
            <a:ext cx="2151063" cy="2151063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40" name="Picture Placeholder 135">
            <a:extLst>
              <a:ext uri="{FF2B5EF4-FFF2-40B4-BE49-F238E27FC236}">
                <a16:creationId xmlns:a16="http://schemas.microsoft.com/office/drawing/2014/main" id="{0FA78FC9-062C-7D60-CDA4-C25CE63F78E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7642225" y="4706937"/>
            <a:ext cx="2151063" cy="2151063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41" name="Picture Placeholder 135">
            <a:extLst>
              <a:ext uri="{FF2B5EF4-FFF2-40B4-BE49-F238E27FC236}">
                <a16:creationId xmlns:a16="http://schemas.microsoft.com/office/drawing/2014/main" id="{9521219C-7211-80DE-D33B-4B26EA6EEE9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0044833" y="4706937"/>
            <a:ext cx="2151063" cy="2151063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5D5DB1-B0F4-39A7-9E5F-343BB17944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4693" y="365125"/>
            <a:ext cx="6736022" cy="886397"/>
          </a:xfrm>
        </p:spPr>
        <p:txBody>
          <a:bodyPr anchor="t" anchorCtr="0">
            <a:noAutofit/>
          </a:bodyPr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One-sentence headline stating </a:t>
            </a:r>
            <a:br>
              <a:rPr lang="en-US" dirty="0"/>
            </a:br>
            <a:r>
              <a:rPr lang="en-US" dirty="0"/>
              <a:t>the main takeaway message </a:t>
            </a:r>
          </a:p>
        </p:txBody>
      </p:sp>
      <p:sp>
        <p:nvSpPr>
          <p:cNvPr id="113" name="Text Placeholder 112">
            <a:extLst>
              <a:ext uri="{FF2B5EF4-FFF2-40B4-BE49-F238E27FC236}">
                <a16:creationId xmlns:a16="http://schemas.microsoft.com/office/drawing/2014/main" id="{561B3BD0-8400-FE4A-5A3F-210329D8A10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4693" y="1817560"/>
            <a:ext cx="6763894" cy="4354640"/>
          </a:xfrm>
        </p:spPr>
        <p:txBody>
          <a:bodyPr tIns="91440" anchor="t" anchorCtr="0">
            <a:noAutofit/>
          </a:bodyPr>
          <a:lstStyle>
            <a:lvl1pPr marL="0" indent="0">
              <a:spcBef>
                <a:spcPts val="1200"/>
              </a:spcBef>
              <a:spcAft>
                <a:spcPts val="60"/>
              </a:spcAft>
              <a:buNone/>
              <a:defRPr sz="18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  <a:lvl2pPr>
              <a:spcBef>
                <a:spcPts val="1200"/>
              </a:spcBef>
              <a:spcAft>
                <a:spcPts val="60"/>
              </a:spcAft>
              <a:defRPr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2pPr>
            <a:lvl3pPr>
              <a:spcBef>
                <a:spcPts val="1200"/>
              </a:spcBef>
              <a:spcAft>
                <a:spcPts val="60"/>
              </a:spcAft>
              <a:defRPr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3pPr>
            <a:lvl4pPr>
              <a:spcBef>
                <a:spcPts val="1200"/>
              </a:spcBef>
              <a:spcAft>
                <a:spcPts val="60"/>
              </a:spcAft>
              <a:defRPr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4pPr>
            <a:lvl5pPr>
              <a:spcBef>
                <a:spcPts val="1200"/>
              </a:spcBef>
              <a:spcAft>
                <a:spcPts val="60"/>
              </a:spcAft>
              <a:defRPr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5pPr>
          </a:lstStyle>
          <a:p>
            <a:r>
              <a:rPr lang="en-US" dirty="0"/>
              <a:t>Supporting point 1</a:t>
            </a:r>
          </a:p>
          <a:p>
            <a:r>
              <a:rPr lang="en-US" dirty="0"/>
              <a:t>Supporting point 2</a:t>
            </a:r>
          </a:p>
          <a:p>
            <a:r>
              <a:rPr lang="en-US" dirty="0"/>
              <a:t>Supporting point 3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7562B7F0-6B0A-3291-2731-E56176CBCD79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11526723" y="6576851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100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1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AEE7C435-1FA7-78B6-5FBF-709DE092FED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4693" y="6431818"/>
            <a:ext cx="1188988" cy="285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7575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raphic 285">
            <a:extLst>
              <a:ext uri="{FF2B5EF4-FFF2-40B4-BE49-F238E27FC236}">
                <a16:creationId xmlns:a16="http://schemas.microsoft.com/office/drawing/2014/main" id="{4013C738-DD97-6098-5C6E-69C6DA8745C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B71230B-9536-B5A5-160D-DBECD2D263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3157" y="2624569"/>
            <a:ext cx="11045686" cy="498598"/>
          </a:xfrm>
        </p:spPr>
        <p:txBody>
          <a:bodyPr anchor="t" anchorCtr="0">
            <a:noAutofit/>
          </a:bodyPr>
          <a:lstStyle>
            <a:lvl1pPr algn="ctr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One-sentence headline stating the main takeaway</a:t>
            </a:r>
          </a:p>
        </p:txBody>
      </p:sp>
      <p:sp>
        <p:nvSpPr>
          <p:cNvPr id="320" name="Text Placeholder 368">
            <a:extLst>
              <a:ext uri="{FF2B5EF4-FFF2-40B4-BE49-F238E27FC236}">
                <a16:creationId xmlns:a16="http://schemas.microsoft.com/office/drawing/2014/main" id="{EE706859-C661-2A5C-56D3-6BE7DBBC71D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56069" y="3774422"/>
            <a:ext cx="11062774" cy="249299"/>
          </a:xfrm>
        </p:spPr>
        <p:txBody>
          <a:bodyPr anchor="t" anchorCtr="0">
            <a:noAutofit/>
          </a:bodyPr>
          <a:lstStyle>
            <a:lvl1pPr marL="0" indent="0" algn="ctr">
              <a:spcBef>
                <a:spcPts val="1200"/>
              </a:spcBef>
              <a:spcAft>
                <a:spcPts val="60"/>
              </a:spcAft>
              <a:buNone/>
              <a:defRPr sz="18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600">
                <a:solidFill>
                  <a:schemeClr val="bg1"/>
                </a:solidFill>
              </a:defRPr>
            </a:lvl4pPr>
            <a:lvl5pPr marL="1828800" indent="0"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One-sentence connected to the main takeaway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97D526D-05AB-C716-46F5-6CDC1D14E2ED}"/>
              </a:ext>
            </a:extLst>
          </p:cNvPr>
          <p:cNvSpPr/>
          <p:nvPr userDrawn="1"/>
        </p:nvSpPr>
        <p:spPr>
          <a:xfrm>
            <a:off x="5668818" y="3393042"/>
            <a:ext cx="854364" cy="7191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A6C5D6D4-E7B7-6C45-59D0-554A5C067159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11526723" y="6576851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100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1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1790CAB2-9585-BA89-5C2E-B28EE49E995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4693" y="6431818"/>
            <a:ext cx="1188988" cy="285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640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raphic 285">
            <a:extLst>
              <a:ext uri="{FF2B5EF4-FFF2-40B4-BE49-F238E27FC236}">
                <a16:creationId xmlns:a16="http://schemas.microsoft.com/office/drawing/2014/main" id="{4013C738-DD97-6098-5C6E-69C6DA8745C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6">
            <a:extLst>
              <a:ext uri="{FF2B5EF4-FFF2-40B4-BE49-F238E27FC236}">
                <a16:creationId xmlns:a16="http://schemas.microsoft.com/office/drawing/2014/main" id="{A6C5D6D4-E7B7-6C45-59D0-554A5C067159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11526723" y="6576851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100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1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1790CAB2-9585-BA89-5C2E-B28EE49E995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4693" y="6431818"/>
            <a:ext cx="1188988" cy="285824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96029C52-FEBA-E897-C815-3A6283D168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4692" y="365125"/>
            <a:ext cx="11492432" cy="88639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One-sentence headline stating the main takeaway message for the slide; no longer than two lines </a:t>
            </a:r>
          </a:p>
        </p:txBody>
      </p:sp>
    </p:spTree>
    <p:extLst>
      <p:ext uri="{BB962C8B-B14F-4D97-AF65-F5344CB8AC3E}">
        <p14:creationId xmlns:p14="http://schemas.microsoft.com/office/powerpoint/2010/main" val="84188629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4EEC8D-F30D-2272-2A4E-CD93B0D75C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4692" y="365125"/>
            <a:ext cx="11492432" cy="886397"/>
          </a:xfrm>
        </p:spPr>
        <p:txBody>
          <a:bodyPr/>
          <a:lstStyle/>
          <a:p>
            <a:r>
              <a:rPr lang="en-US" dirty="0"/>
              <a:t>One-sentence headline stating the main takeaway message for the slide; no longer than two lines </a:t>
            </a:r>
          </a:p>
        </p:txBody>
      </p:sp>
    </p:spTree>
    <p:extLst>
      <p:ext uri="{BB962C8B-B14F-4D97-AF65-F5344CB8AC3E}">
        <p14:creationId xmlns:p14="http://schemas.microsoft.com/office/powerpoint/2010/main" val="416710537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305791-4F91-34B2-5F77-014A7A421E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4692" y="365125"/>
            <a:ext cx="11492432" cy="886397"/>
          </a:xfrm>
        </p:spPr>
        <p:txBody>
          <a:bodyPr/>
          <a:lstStyle/>
          <a:p>
            <a:r>
              <a:rPr lang="en-US" dirty="0"/>
              <a:t>One-sentence headline stating the main takeaway message for the slide; no longer than two lines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68E7B4-2380-B18C-C8C1-09BD437D6B1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14692" y="1825625"/>
            <a:ext cx="11315194" cy="4061829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800"/>
            </a:lvl1pPr>
          </a:lstStyle>
          <a:p>
            <a:r>
              <a:rPr lang="en-US" dirty="0"/>
              <a:t>Supporting point 1</a:t>
            </a:r>
            <a:br>
              <a:rPr lang="en-US" dirty="0"/>
            </a:br>
            <a:r>
              <a:rPr lang="en-US" dirty="0"/>
              <a:t>Supporting point 2</a:t>
            </a:r>
            <a:br>
              <a:rPr lang="en-US" dirty="0"/>
            </a:br>
            <a:r>
              <a:rPr lang="en-US" dirty="0"/>
              <a:t>Supporting point 3</a:t>
            </a:r>
          </a:p>
        </p:txBody>
      </p:sp>
    </p:spTree>
    <p:extLst>
      <p:ext uri="{BB962C8B-B14F-4D97-AF65-F5344CB8AC3E}">
        <p14:creationId xmlns:p14="http://schemas.microsoft.com/office/powerpoint/2010/main" val="90023902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B9DD14-4659-B8FE-84E6-93F5C544420C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14692" y="1825625"/>
            <a:ext cx="5563532" cy="4131422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800"/>
            </a:lvl1pPr>
          </a:lstStyle>
          <a:p>
            <a:r>
              <a:rPr lang="en-US" dirty="0"/>
              <a:t>Supporting point 1</a:t>
            </a:r>
            <a:br>
              <a:rPr lang="en-US" dirty="0"/>
            </a:br>
            <a:r>
              <a:rPr lang="en-US" dirty="0"/>
              <a:t>Supporting point 2</a:t>
            </a:r>
            <a:br>
              <a:rPr lang="en-US" dirty="0"/>
            </a:br>
            <a:r>
              <a:rPr lang="en-US" dirty="0"/>
              <a:t>Supporting point 3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961C74-5281-AA62-3E0D-EBE314E66AD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43592" y="1825625"/>
            <a:ext cx="5563532" cy="4131422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800"/>
            </a:lvl1pPr>
          </a:lstStyle>
          <a:p>
            <a:r>
              <a:rPr lang="en-US" dirty="0"/>
              <a:t>Supporting point 1</a:t>
            </a:r>
            <a:br>
              <a:rPr lang="en-US" dirty="0"/>
            </a:br>
            <a:r>
              <a:rPr lang="en-US" dirty="0"/>
              <a:t>Supporting point 2</a:t>
            </a:r>
            <a:br>
              <a:rPr lang="en-US" dirty="0"/>
            </a:br>
            <a:r>
              <a:rPr lang="en-US" dirty="0"/>
              <a:t>Supporting point 3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7C102EF-A95D-C917-FF68-A16CB75B3C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4692" y="365125"/>
            <a:ext cx="11492432" cy="886397"/>
          </a:xfrm>
        </p:spPr>
        <p:txBody>
          <a:bodyPr/>
          <a:lstStyle/>
          <a:p>
            <a:r>
              <a:rPr lang="en-US" dirty="0"/>
              <a:t>One-sentence headline stating the main takeaway message for the slide; no longer than two lines </a:t>
            </a:r>
          </a:p>
        </p:txBody>
      </p:sp>
    </p:spTree>
    <p:extLst>
      <p:ext uri="{BB962C8B-B14F-4D97-AF65-F5344CB8AC3E}">
        <p14:creationId xmlns:p14="http://schemas.microsoft.com/office/powerpoint/2010/main" val="41155777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Edi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E25B3089-0A48-0AC4-08EB-C9D35463AC28}"/>
              </a:ext>
            </a:extLst>
          </p:cNvPr>
          <p:cNvSpPr/>
          <p:nvPr userDrawn="1"/>
        </p:nvSpPr>
        <p:spPr>
          <a:xfrm>
            <a:off x="385763" y="6015038"/>
            <a:ext cx="6899620" cy="5759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98CF54AA-7F0F-038A-AAAF-AD02F6AA5AC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896615 w 12192000"/>
              <a:gd name="connsiteY0" fmla="*/ 829307 h 6858000"/>
              <a:gd name="connsiteX1" fmla="*/ 896615 w 12192000"/>
              <a:gd name="connsiteY1" fmla="*/ 6028692 h 6858000"/>
              <a:gd name="connsiteX2" fmla="*/ 6096000 w 12192000"/>
              <a:gd name="connsiteY2" fmla="*/ 6028692 h 6858000"/>
              <a:gd name="connsiteX3" fmla="*/ 6096000 w 12192000"/>
              <a:gd name="connsiteY3" fmla="*/ 829307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896615" y="829307"/>
                </a:moveTo>
                <a:lnTo>
                  <a:pt x="896615" y="6028692"/>
                </a:lnTo>
                <a:lnTo>
                  <a:pt x="6096000" y="6028692"/>
                </a:lnTo>
                <a:lnTo>
                  <a:pt x="6096000" y="829307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1" name="Title 1">
            <a:extLst>
              <a:ext uri="{FF2B5EF4-FFF2-40B4-BE49-F238E27FC236}">
                <a16:creationId xmlns:a16="http://schemas.microsoft.com/office/drawing/2014/main" id="{2B6A4265-6FDC-7301-BD87-6CE0C2335A9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15450" y="2254309"/>
            <a:ext cx="4518085" cy="997196"/>
          </a:xfrm>
        </p:spPr>
        <p:txBody>
          <a:bodyPr wrap="square" anchor="t" anchorCtr="0">
            <a:noAutofit/>
          </a:bodyPr>
          <a:lstStyle>
            <a:lvl1pPr algn="l">
              <a:spcBef>
                <a:spcPts val="1200"/>
              </a:spcBef>
              <a:spcAft>
                <a:spcPts val="60"/>
              </a:spcAft>
              <a:defRPr sz="36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 (Text size no larger than 32pt)</a:t>
            </a:r>
          </a:p>
        </p:txBody>
      </p:sp>
      <p:sp>
        <p:nvSpPr>
          <p:cNvPr id="43" name="Text Placeholder 1961">
            <a:extLst>
              <a:ext uri="{FF2B5EF4-FFF2-40B4-BE49-F238E27FC236}">
                <a16:creationId xmlns:a16="http://schemas.microsoft.com/office/drawing/2014/main" id="{1061D354-0A2B-B951-F1BE-22D610DF35A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15450" y="1934670"/>
            <a:ext cx="4518085" cy="193899"/>
          </a:xfrm>
        </p:spPr>
        <p:txBody>
          <a:bodyPr wrap="square" anchor="t" anchorCtr="0">
            <a:noAutofit/>
          </a:bodyPr>
          <a:lstStyle>
            <a:lvl1pPr marL="0" indent="0" algn="l">
              <a:spcBef>
                <a:spcPts val="1200"/>
              </a:spcBef>
              <a:spcAft>
                <a:spcPts val="60"/>
              </a:spcAft>
              <a:buNone/>
              <a:defRPr sz="1400" b="0" i="0" spc="150" baseline="0">
                <a:solidFill>
                  <a:schemeClr val="tx1"/>
                </a:solidFill>
                <a:latin typeface="+mn-lt"/>
                <a:ea typeface="Roboto Light" panose="02000000000000000000" pitchFamily="2" charset="0"/>
              </a:defRPr>
            </a:lvl1pPr>
            <a:lvl2pPr marL="457200" indent="0" algn="ctr">
              <a:buNone/>
              <a:defRPr sz="1400">
                <a:solidFill>
                  <a:schemeClr val="bg1"/>
                </a:solidFill>
              </a:defRPr>
            </a:lvl2pPr>
            <a:lvl3pPr marL="914400" indent="0" algn="ctr">
              <a:buNone/>
              <a:defRPr sz="1400">
                <a:solidFill>
                  <a:schemeClr val="bg1"/>
                </a:solidFill>
              </a:defRPr>
            </a:lvl3pPr>
            <a:lvl4pPr marL="1371600" indent="0" algn="ctr">
              <a:buNone/>
              <a:defRPr sz="1400">
                <a:solidFill>
                  <a:schemeClr val="bg1"/>
                </a:solidFill>
              </a:defRPr>
            </a:lvl4pPr>
            <a:lvl5pPr marL="1828800" indent="0" algn="ctr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MONTH XX, XXXX | LOCATION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B9E34D55-5962-D71E-5F14-F58404B73863}"/>
              </a:ext>
            </a:extLst>
          </p:cNvPr>
          <p:cNvGrpSpPr/>
          <p:nvPr userDrawn="1"/>
        </p:nvGrpSpPr>
        <p:grpSpPr>
          <a:xfrm>
            <a:off x="1168862" y="5406470"/>
            <a:ext cx="4834263" cy="369332"/>
            <a:chOff x="1168862" y="5508070"/>
            <a:chExt cx="4834263" cy="369332"/>
          </a:xfrm>
        </p:grpSpPr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D4967025-85C6-1E53-9051-CBBA63AE1D9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168862" y="5508070"/>
              <a:ext cx="1311127" cy="316213"/>
            </a:xfrm>
            <a:prstGeom prst="rect">
              <a:avLst/>
            </a:prstGeom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6432B67B-E65C-8C4D-ECEE-0E0F031F2333}"/>
                </a:ext>
              </a:extLst>
            </p:cNvPr>
            <p:cNvSpPr txBox="1"/>
            <p:nvPr userDrawn="1"/>
          </p:nvSpPr>
          <p:spPr>
            <a:xfrm>
              <a:off x="2561071" y="5508070"/>
              <a:ext cx="34420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b="0" dirty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ORNL IS MANAGED BY UT-BATTELLE LLC </a:t>
              </a:r>
              <a:br>
                <a:rPr lang="en-US" sz="900" b="0" dirty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</a:br>
              <a:r>
                <a:rPr lang="en-US" sz="900" b="0" dirty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FOR THE US DEPARTMENT OF ENERGY</a:t>
              </a:r>
            </a:p>
          </p:txBody>
        </p:sp>
      </p:grpSp>
      <p:pic>
        <p:nvPicPr>
          <p:cNvPr id="31" name="Graphic 30">
            <a:extLst>
              <a:ext uri="{FF2B5EF4-FFF2-40B4-BE49-F238E27FC236}">
                <a16:creationId xmlns:a16="http://schemas.microsoft.com/office/drawing/2014/main" id="{767997A1-375F-1726-DF9D-576251F05B3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28108" y="1141396"/>
            <a:ext cx="1780479" cy="428014"/>
          </a:xfrm>
          <a:prstGeom prst="rect">
            <a:avLst/>
          </a:prstGeom>
        </p:spPr>
      </p:pic>
      <p:sp>
        <p:nvSpPr>
          <p:cNvPr id="7" name="Text Placeholder 1963">
            <a:extLst>
              <a:ext uri="{FF2B5EF4-FFF2-40B4-BE49-F238E27FC236}">
                <a16:creationId xmlns:a16="http://schemas.microsoft.com/office/drawing/2014/main" id="{3B1CF4E8-BDC8-B225-DB1D-63D508EC388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15450" y="4383195"/>
            <a:ext cx="4517136" cy="332399"/>
          </a:xfrm>
        </p:spPr>
        <p:txBody>
          <a:bodyPr wrap="square" anchor="t" anchorCtr="0">
            <a:noAutofit/>
          </a:bodyPr>
          <a:lstStyle>
            <a:lvl1pPr marL="0" indent="0" algn="l">
              <a:spcBef>
                <a:spcPts val="1200"/>
              </a:spcBef>
              <a:spcAft>
                <a:spcPts val="60"/>
              </a:spcAft>
              <a:buNone/>
              <a:defRPr sz="2400" b="0" i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  <a:lvl2pPr marL="457200" indent="0" algn="ctr">
              <a:buNone/>
              <a:defRPr sz="2400">
                <a:solidFill>
                  <a:schemeClr val="bg1"/>
                </a:solidFill>
              </a:defRPr>
            </a:lvl2pPr>
            <a:lvl3pPr marL="914400" indent="0" algn="ctr">
              <a:buNone/>
              <a:defRPr sz="2400">
                <a:solidFill>
                  <a:schemeClr val="bg1"/>
                </a:solidFill>
              </a:defRPr>
            </a:lvl3pPr>
            <a:lvl4pPr marL="1371600" indent="0" algn="ctr">
              <a:buNone/>
              <a:defRPr sz="2400">
                <a:solidFill>
                  <a:schemeClr val="bg1"/>
                </a:solidFill>
              </a:defRPr>
            </a:lvl4pPr>
            <a:lvl5pPr marL="1828800" indent="0" algn="ctr">
              <a:buNone/>
              <a:defRPr sz="2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First Name, Last Name</a:t>
            </a:r>
          </a:p>
        </p:txBody>
      </p:sp>
      <p:sp>
        <p:nvSpPr>
          <p:cNvPr id="10" name="Text Placeholder 47">
            <a:extLst>
              <a:ext uri="{FF2B5EF4-FFF2-40B4-BE49-F238E27FC236}">
                <a16:creationId xmlns:a16="http://schemas.microsoft.com/office/drawing/2014/main" id="{67FCB669-B9C0-1E9C-516B-D8A804C4C36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15450" y="4798918"/>
            <a:ext cx="4517136" cy="246221"/>
          </a:xfrm>
        </p:spPr>
        <p:txBody>
          <a:bodyPr wrap="square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1200"/>
              </a:spcBef>
              <a:spcAft>
                <a:spcPts val="60"/>
              </a:spcAft>
              <a:buNone/>
              <a:defRPr sz="1600" b="0" i="0">
                <a:solidFill>
                  <a:schemeClr val="tx1"/>
                </a:solidFill>
                <a:latin typeface="+mn-lt"/>
                <a:ea typeface="Roboto Light" panose="02000000000000000000" pitchFamily="2" charset="0"/>
              </a:defRPr>
            </a:lvl1pPr>
            <a:lvl2pPr marL="457200" indent="0" algn="ctr">
              <a:buNone/>
              <a:defRPr sz="16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2pPr>
            <a:lvl3pPr marL="914400" indent="0" algn="ctr">
              <a:buNone/>
              <a:defRPr sz="16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3pPr>
            <a:lvl4pPr marL="1371600" indent="0" algn="ctr">
              <a:buNone/>
              <a:defRPr sz="16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4pPr>
            <a:lvl5pPr marL="1828800" indent="0" algn="ctr">
              <a:buNone/>
              <a:defRPr sz="16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5pPr>
          </a:lstStyle>
          <a:p>
            <a:pPr lvl="0"/>
            <a:r>
              <a:rPr lang="en-US" dirty="0"/>
              <a:t>Presenter Affiliation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9A6F6DA4-481A-E606-D7BA-9C2165FE3EB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15450" y="4031052"/>
            <a:ext cx="4517136" cy="180049"/>
          </a:xfrm>
        </p:spPr>
        <p:txBody>
          <a:bodyPr wrap="square" anchor="t" anchorCtr="0">
            <a:noAutofit/>
          </a:bodyPr>
          <a:lstStyle>
            <a:lvl1pPr marL="0" indent="0" algn="l">
              <a:spcBef>
                <a:spcPts val="1200"/>
              </a:spcBef>
              <a:spcAft>
                <a:spcPts val="60"/>
              </a:spcAft>
              <a:buNone/>
              <a:defRPr sz="1300" b="1" spc="30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PRESENTED BY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D17B51F-DF85-E9E0-712B-297B83E802F9}"/>
              </a:ext>
            </a:extLst>
          </p:cNvPr>
          <p:cNvSpPr/>
          <p:nvPr userDrawn="1"/>
        </p:nvSpPr>
        <p:spPr>
          <a:xfrm>
            <a:off x="1215450" y="3780792"/>
            <a:ext cx="854364" cy="7191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7474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030423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-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7CE54-A067-C608-8071-D9BFAF60EA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4692" y="365125"/>
            <a:ext cx="11492432" cy="886397"/>
          </a:xfr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One-sentence headline stating the main takeaway message for the slide; no longer than two lines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B9DD14-4659-B8FE-84E6-93F5C544420C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14692" y="2151529"/>
            <a:ext cx="5528426" cy="3805518"/>
          </a:xfrm>
        </p:spPr>
        <p:txBody>
          <a:bodyPr lIns="182880" tIns="91440" rIns="91440" bIns="91440">
            <a:noAutofit/>
          </a:bodyPr>
          <a:lstStyle>
            <a:lvl1pPr marL="0" indent="0">
              <a:spcBef>
                <a:spcPts val="1200"/>
              </a:spcBef>
              <a:spcAft>
                <a:spcPts val="60"/>
              </a:spcAft>
              <a:buNone/>
              <a:defRPr sz="1600">
                <a:solidFill>
                  <a:schemeClr val="tx1"/>
                </a:solidFill>
              </a:defRPr>
            </a:lvl1pPr>
            <a:lvl2pPr>
              <a:spcBef>
                <a:spcPts val="1200"/>
              </a:spcBef>
              <a:spcAft>
                <a:spcPts val="60"/>
              </a:spcAft>
              <a:defRPr sz="1600">
                <a:solidFill>
                  <a:schemeClr val="tx1"/>
                </a:solidFill>
              </a:defRPr>
            </a:lvl2pPr>
            <a:lvl3pPr>
              <a:spcBef>
                <a:spcPts val="1200"/>
              </a:spcBef>
              <a:spcAft>
                <a:spcPts val="60"/>
              </a:spcAft>
              <a:defRPr sz="1600">
                <a:solidFill>
                  <a:schemeClr val="tx1"/>
                </a:solidFill>
              </a:defRPr>
            </a:lvl3pPr>
            <a:lvl4pPr>
              <a:spcBef>
                <a:spcPts val="1200"/>
              </a:spcBef>
              <a:spcAft>
                <a:spcPts val="60"/>
              </a:spcAft>
              <a:defRPr sz="1600">
                <a:solidFill>
                  <a:schemeClr val="tx1"/>
                </a:solidFill>
              </a:defRPr>
            </a:lvl4pPr>
            <a:lvl5pPr>
              <a:spcBef>
                <a:spcPts val="1200"/>
              </a:spcBef>
              <a:spcAft>
                <a:spcPts val="60"/>
              </a:spcAft>
              <a:defRPr sz="1600"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Supporting point 1</a:t>
            </a:r>
            <a:br>
              <a:rPr lang="en-US" dirty="0"/>
            </a:br>
            <a:r>
              <a:rPr lang="en-US" dirty="0"/>
              <a:t>Supporting point 2</a:t>
            </a:r>
            <a:br>
              <a:rPr lang="en-US" dirty="0"/>
            </a:br>
            <a:r>
              <a:rPr lang="en-US" dirty="0"/>
              <a:t>Supporting point 3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961C74-5281-AA62-3E0D-EBE314E66AD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37905" y="2151529"/>
            <a:ext cx="5534113" cy="3805518"/>
          </a:xfrm>
        </p:spPr>
        <p:txBody>
          <a:bodyPr lIns="182880" tIns="91440" rIns="91440" bIns="91440">
            <a:noAutofit/>
          </a:bodyPr>
          <a:lstStyle>
            <a:lvl1pPr marL="0" indent="0">
              <a:spcBef>
                <a:spcPts val="1200"/>
              </a:spcBef>
              <a:spcAft>
                <a:spcPts val="60"/>
              </a:spcAft>
              <a:buNone/>
              <a:defRPr sz="1600">
                <a:solidFill>
                  <a:schemeClr val="tx1"/>
                </a:solidFill>
              </a:defRPr>
            </a:lvl1pPr>
            <a:lvl2pPr>
              <a:spcBef>
                <a:spcPts val="1200"/>
              </a:spcBef>
              <a:spcAft>
                <a:spcPts val="60"/>
              </a:spcAft>
              <a:defRPr sz="1600">
                <a:solidFill>
                  <a:schemeClr val="tx1"/>
                </a:solidFill>
              </a:defRPr>
            </a:lvl2pPr>
            <a:lvl3pPr>
              <a:spcBef>
                <a:spcPts val="1200"/>
              </a:spcBef>
              <a:spcAft>
                <a:spcPts val="60"/>
              </a:spcAft>
              <a:defRPr sz="1600">
                <a:solidFill>
                  <a:schemeClr val="tx1"/>
                </a:solidFill>
              </a:defRPr>
            </a:lvl3pPr>
            <a:lvl4pPr>
              <a:spcBef>
                <a:spcPts val="1200"/>
              </a:spcBef>
              <a:spcAft>
                <a:spcPts val="60"/>
              </a:spcAft>
              <a:defRPr sz="1600">
                <a:solidFill>
                  <a:schemeClr val="tx1"/>
                </a:solidFill>
              </a:defRPr>
            </a:lvl4pPr>
            <a:lvl5pPr>
              <a:spcBef>
                <a:spcPts val="1200"/>
              </a:spcBef>
              <a:spcAft>
                <a:spcPts val="60"/>
              </a:spcAft>
              <a:defRPr sz="1600"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Supporting point 1</a:t>
            </a:r>
            <a:br>
              <a:rPr lang="en-US" dirty="0"/>
            </a:br>
            <a:r>
              <a:rPr lang="en-US" dirty="0"/>
              <a:t>Supporting point 2</a:t>
            </a:r>
            <a:br>
              <a:rPr lang="en-US" dirty="0"/>
            </a:br>
            <a:r>
              <a:rPr lang="en-US" dirty="0"/>
              <a:t>Supporting point 3</a:t>
            </a:r>
          </a:p>
        </p:txBody>
      </p:sp>
      <p:sp>
        <p:nvSpPr>
          <p:cNvPr id="5" name="Text Placeholder 212">
            <a:extLst>
              <a:ext uri="{FF2B5EF4-FFF2-40B4-BE49-F238E27FC236}">
                <a16:creationId xmlns:a16="http://schemas.microsoft.com/office/drawing/2014/main" id="{E5D92591-51DF-3209-1704-154E381BA6F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14691" y="1636713"/>
            <a:ext cx="5534113" cy="433965"/>
          </a:xfrm>
          <a:solidFill>
            <a:schemeClr val="tx2"/>
          </a:solidFill>
        </p:spPr>
        <p:txBody>
          <a:bodyPr wrap="square" lIns="182880" tIns="91440" rIns="91440" bIns="91440">
            <a:no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  <a:lvl2pPr marL="457200" indent="0">
              <a:buNone/>
              <a:defRPr sz="1800" b="1">
                <a:solidFill>
                  <a:schemeClr val="bg1"/>
                </a:solidFill>
              </a:defRPr>
            </a:lvl2pPr>
            <a:lvl3pPr marL="914400" indent="0">
              <a:buNone/>
              <a:defRPr sz="1800" b="1">
                <a:solidFill>
                  <a:schemeClr val="bg1"/>
                </a:solidFill>
              </a:defRPr>
            </a:lvl3pPr>
            <a:lvl4pPr marL="1371600" indent="0">
              <a:buNone/>
              <a:defRPr sz="1800" b="1">
                <a:solidFill>
                  <a:schemeClr val="bg1"/>
                </a:solidFill>
              </a:defRPr>
            </a:lvl4pPr>
            <a:lvl5pPr marL="1828800" indent="0">
              <a:buNone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Supporting point</a:t>
            </a:r>
          </a:p>
        </p:txBody>
      </p:sp>
      <p:sp>
        <p:nvSpPr>
          <p:cNvPr id="6" name="Text Placeholder 212">
            <a:extLst>
              <a:ext uri="{FF2B5EF4-FFF2-40B4-BE49-F238E27FC236}">
                <a16:creationId xmlns:a16="http://schemas.microsoft.com/office/drawing/2014/main" id="{1322623F-B85A-91ED-9131-7E60FBA08AA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38429" y="1636672"/>
            <a:ext cx="5534113" cy="433965"/>
          </a:xfrm>
          <a:solidFill>
            <a:schemeClr val="tx2"/>
          </a:solidFill>
        </p:spPr>
        <p:txBody>
          <a:bodyPr wrap="square" lIns="182880" tIns="91440" rIns="91440" bIns="91440">
            <a:no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  <a:lvl2pPr marL="457200" indent="0">
              <a:buNone/>
              <a:defRPr sz="1800" b="1">
                <a:solidFill>
                  <a:schemeClr val="bg1"/>
                </a:solidFill>
              </a:defRPr>
            </a:lvl2pPr>
            <a:lvl3pPr marL="914400" indent="0">
              <a:buNone/>
              <a:defRPr sz="1800" b="1">
                <a:solidFill>
                  <a:schemeClr val="bg1"/>
                </a:solidFill>
              </a:defRPr>
            </a:lvl3pPr>
            <a:lvl4pPr marL="1371600" indent="0">
              <a:buNone/>
              <a:defRPr sz="1800" b="1">
                <a:solidFill>
                  <a:schemeClr val="bg1"/>
                </a:solidFill>
              </a:defRPr>
            </a:lvl4pPr>
            <a:lvl5pPr marL="1828800" indent="0">
              <a:buNone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Supporting point</a:t>
            </a:r>
          </a:p>
        </p:txBody>
      </p:sp>
    </p:spTree>
    <p:extLst>
      <p:ext uri="{BB962C8B-B14F-4D97-AF65-F5344CB8AC3E}">
        <p14:creationId xmlns:p14="http://schemas.microsoft.com/office/powerpoint/2010/main" val="200083594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column-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7CE54-A067-C608-8071-D9BFAF60EA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4692" y="365125"/>
            <a:ext cx="11492432" cy="886397"/>
          </a:xfr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One-sentence headline stating the main takeaway message for the slide; no longer than two lines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B9DD14-4659-B8FE-84E6-93F5C544420C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14692" y="2191870"/>
            <a:ext cx="3650690" cy="3617259"/>
          </a:xfrm>
        </p:spPr>
        <p:txBody>
          <a:bodyPr lIns="182880" tIns="91440" rIns="91440" bIns="91440">
            <a:noAutofit/>
          </a:bodyPr>
          <a:lstStyle>
            <a:lvl1pPr marL="0" indent="0">
              <a:spcBef>
                <a:spcPts val="1200"/>
              </a:spcBef>
              <a:spcAft>
                <a:spcPts val="60"/>
              </a:spcAft>
              <a:buNone/>
              <a:defRPr sz="1600">
                <a:solidFill>
                  <a:schemeClr val="tx1"/>
                </a:solidFill>
              </a:defRPr>
            </a:lvl1pPr>
            <a:lvl2pPr>
              <a:spcBef>
                <a:spcPts val="1200"/>
              </a:spcBef>
              <a:spcAft>
                <a:spcPts val="60"/>
              </a:spcAft>
              <a:defRPr sz="1600">
                <a:solidFill>
                  <a:schemeClr val="tx1"/>
                </a:solidFill>
              </a:defRPr>
            </a:lvl2pPr>
            <a:lvl3pPr>
              <a:spcBef>
                <a:spcPts val="1200"/>
              </a:spcBef>
              <a:spcAft>
                <a:spcPts val="60"/>
              </a:spcAft>
              <a:defRPr sz="1600">
                <a:solidFill>
                  <a:schemeClr val="tx1"/>
                </a:solidFill>
              </a:defRPr>
            </a:lvl3pPr>
            <a:lvl4pPr>
              <a:spcBef>
                <a:spcPts val="1200"/>
              </a:spcBef>
              <a:spcAft>
                <a:spcPts val="60"/>
              </a:spcAft>
              <a:defRPr sz="1600">
                <a:solidFill>
                  <a:schemeClr val="tx1"/>
                </a:solidFill>
              </a:defRPr>
            </a:lvl4pPr>
            <a:lvl5pPr>
              <a:spcBef>
                <a:spcPts val="1200"/>
              </a:spcBef>
              <a:spcAft>
                <a:spcPts val="60"/>
              </a:spcAft>
              <a:defRPr sz="1600"/>
            </a:lvl5pPr>
          </a:lstStyle>
          <a:p>
            <a:r>
              <a:rPr lang="en-US" dirty="0"/>
              <a:t>Supporting point 1</a:t>
            </a:r>
            <a:br>
              <a:rPr lang="en-US" dirty="0"/>
            </a:br>
            <a:r>
              <a:rPr lang="en-US" dirty="0"/>
              <a:t>Supporting point 2</a:t>
            </a:r>
            <a:br>
              <a:rPr lang="en-US" dirty="0"/>
            </a:br>
            <a:r>
              <a:rPr lang="en-US" dirty="0"/>
              <a:t>Supporting point 3</a:t>
            </a:r>
          </a:p>
        </p:txBody>
      </p:sp>
      <p:sp>
        <p:nvSpPr>
          <p:cNvPr id="3428" name="Content Placeholder 2">
            <a:extLst>
              <a:ext uri="{FF2B5EF4-FFF2-40B4-BE49-F238E27FC236}">
                <a16:creationId xmlns:a16="http://schemas.microsoft.com/office/drawing/2014/main" id="{91B561D3-B6AC-5C9F-026F-E37DD262A783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228076" y="2191870"/>
            <a:ext cx="3646421" cy="3617259"/>
          </a:xfrm>
        </p:spPr>
        <p:txBody>
          <a:bodyPr lIns="182880" tIns="91440" rIns="91440" bIns="91440">
            <a:noAutofit/>
          </a:bodyPr>
          <a:lstStyle>
            <a:lvl1pPr marL="0" indent="0">
              <a:spcBef>
                <a:spcPts val="1200"/>
              </a:spcBef>
              <a:spcAft>
                <a:spcPts val="60"/>
              </a:spcAft>
              <a:buNone/>
              <a:defRPr sz="1600">
                <a:solidFill>
                  <a:schemeClr val="tx1"/>
                </a:solidFill>
              </a:defRPr>
            </a:lvl1pPr>
            <a:lvl2pPr>
              <a:spcBef>
                <a:spcPts val="1200"/>
              </a:spcBef>
              <a:spcAft>
                <a:spcPts val="60"/>
              </a:spcAft>
              <a:defRPr sz="1600">
                <a:solidFill>
                  <a:schemeClr val="tx1"/>
                </a:solidFill>
              </a:defRPr>
            </a:lvl2pPr>
            <a:lvl3pPr>
              <a:spcBef>
                <a:spcPts val="1200"/>
              </a:spcBef>
              <a:spcAft>
                <a:spcPts val="60"/>
              </a:spcAft>
              <a:defRPr sz="1600">
                <a:solidFill>
                  <a:schemeClr val="tx1"/>
                </a:solidFill>
              </a:defRPr>
            </a:lvl3pPr>
            <a:lvl4pPr>
              <a:spcBef>
                <a:spcPts val="1200"/>
              </a:spcBef>
              <a:spcAft>
                <a:spcPts val="60"/>
              </a:spcAft>
              <a:defRPr sz="1600">
                <a:solidFill>
                  <a:schemeClr val="tx1"/>
                </a:solidFill>
              </a:defRPr>
            </a:lvl4pPr>
            <a:lvl5pPr>
              <a:spcBef>
                <a:spcPts val="1200"/>
              </a:spcBef>
              <a:spcAft>
                <a:spcPts val="60"/>
              </a:spcAft>
              <a:defRPr sz="1600"/>
            </a:lvl5pPr>
          </a:lstStyle>
          <a:p>
            <a:r>
              <a:rPr lang="en-US" dirty="0"/>
              <a:t>Supporting point 1</a:t>
            </a:r>
            <a:br>
              <a:rPr lang="en-US" dirty="0"/>
            </a:br>
            <a:r>
              <a:rPr lang="en-US" dirty="0"/>
              <a:t>Supporting point 2</a:t>
            </a:r>
            <a:br>
              <a:rPr lang="en-US" dirty="0"/>
            </a:br>
            <a:r>
              <a:rPr lang="en-US" dirty="0"/>
              <a:t>Supporting point 3</a:t>
            </a:r>
          </a:p>
        </p:txBody>
      </p:sp>
      <p:sp>
        <p:nvSpPr>
          <p:cNvPr id="3430" name="Content Placeholder 2">
            <a:extLst>
              <a:ext uri="{FF2B5EF4-FFF2-40B4-BE49-F238E27FC236}">
                <a16:creationId xmlns:a16="http://schemas.microsoft.com/office/drawing/2014/main" id="{0971FFF4-0C2D-A4E6-1474-3D6A4F0506DA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8156060" y="2191870"/>
            <a:ext cx="3647391" cy="3617259"/>
          </a:xfrm>
        </p:spPr>
        <p:txBody>
          <a:bodyPr lIns="182880" tIns="91440" rIns="91440" bIns="91440">
            <a:noAutofit/>
          </a:bodyPr>
          <a:lstStyle>
            <a:lvl1pPr marL="0" indent="0">
              <a:spcBef>
                <a:spcPts val="1200"/>
              </a:spcBef>
              <a:spcAft>
                <a:spcPts val="60"/>
              </a:spcAft>
              <a:buNone/>
              <a:defRPr sz="1600">
                <a:solidFill>
                  <a:schemeClr val="tx1"/>
                </a:solidFill>
              </a:defRPr>
            </a:lvl1pPr>
            <a:lvl2pPr>
              <a:spcBef>
                <a:spcPts val="1200"/>
              </a:spcBef>
              <a:spcAft>
                <a:spcPts val="60"/>
              </a:spcAft>
              <a:defRPr sz="1600">
                <a:solidFill>
                  <a:schemeClr val="tx1"/>
                </a:solidFill>
              </a:defRPr>
            </a:lvl2pPr>
            <a:lvl3pPr>
              <a:spcBef>
                <a:spcPts val="1200"/>
              </a:spcBef>
              <a:spcAft>
                <a:spcPts val="60"/>
              </a:spcAft>
              <a:defRPr sz="1600">
                <a:solidFill>
                  <a:schemeClr val="tx1"/>
                </a:solidFill>
              </a:defRPr>
            </a:lvl3pPr>
            <a:lvl4pPr>
              <a:spcBef>
                <a:spcPts val="1200"/>
              </a:spcBef>
              <a:spcAft>
                <a:spcPts val="60"/>
              </a:spcAft>
              <a:defRPr sz="1600">
                <a:solidFill>
                  <a:schemeClr val="tx1"/>
                </a:solidFill>
              </a:defRPr>
            </a:lvl4pPr>
            <a:lvl5pPr>
              <a:spcBef>
                <a:spcPts val="1200"/>
              </a:spcBef>
              <a:spcAft>
                <a:spcPts val="60"/>
              </a:spcAft>
              <a:defRPr sz="1600"/>
            </a:lvl5pPr>
          </a:lstStyle>
          <a:p>
            <a:r>
              <a:rPr lang="en-US" dirty="0"/>
              <a:t>Supporting point 1</a:t>
            </a:r>
            <a:br>
              <a:rPr lang="en-US" dirty="0"/>
            </a:br>
            <a:r>
              <a:rPr lang="en-US" dirty="0"/>
              <a:t>Supporting point 2</a:t>
            </a:r>
            <a:br>
              <a:rPr lang="en-US" dirty="0"/>
            </a:br>
            <a:r>
              <a:rPr lang="en-US" dirty="0"/>
              <a:t>Supporting point 3</a:t>
            </a:r>
          </a:p>
        </p:txBody>
      </p:sp>
      <p:sp>
        <p:nvSpPr>
          <p:cNvPr id="4" name="Text Placeholder 212">
            <a:extLst>
              <a:ext uri="{FF2B5EF4-FFF2-40B4-BE49-F238E27FC236}">
                <a16:creationId xmlns:a16="http://schemas.microsoft.com/office/drawing/2014/main" id="{0EDE83FF-6880-0C2B-F666-A52972148FB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14691" y="1636713"/>
            <a:ext cx="3646421" cy="433965"/>
          </a:xfrm>
          <a:solidFill>
            <a:schemeClr val="tx2"/>
          </a:solidFill>
        </p:spPr>
        <p:txBody>
          <a:bodyPr wrap="square" lIns="182880" tIns="91440" rIns="91440" bIns="91440">
            <a:no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  <a:lvl2pPr marL="457200" indent="0">
              <a:buNone/>
              <a:defRPr sz="1800" b="1">
                <a:solidFill>
                  <a:schemeClr val="bg1"/>
                </a:solidFill>
              </a:defRPr>
            </a:lvl2pPr>
            <a:lvl3pPr marL="914400" indent="0">
              <a:buNone/>
              <a:defRPr sz="1800" b="1">
                <a:solidFill>
                  <a:schemeClr val="bg1"/>
                </a:solidFill>
              </a:defRPr>
            </a:lvl3pPr>
            <a:lvl4pPr marL="1371600" indent="0">
              <a:buNone/>
              <a:defRPr sz="1800" b="1">
                <a:solidFill>
                  <a:schemeClr val="bg1"/>
                </a:solidFill>
              </a:defRPr>
            </a:lvl4pPr>
            <a:lvl5pPr marL="1828800" indent="0">
              <a:buNone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Supporting point</a:t>
            </a:r>
          </a:p>
        </p:txBody>
      </p:sp>
      <p:sp>
        <p:nvSpPr>
          <p:cNvPr id="5" name="Text Placeholder 212">
            <a:extLst>
              <a:ext uri="{FF2B5EF4-FFF2-40B4-BE49-F238E27FC236}">
                <a16:creationId xmlns:a16="http://schemas.microsoft.com/office/drawing/2014/main" id="{8CEEB1B0-74A1-A9A5-0E01-2E2E2380F2D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231283" y="1636713"/>
            <a:ext cx="3646421" cy="433965"/>
          </a:xfrm>
          <a:solidFill>
            <a:schemeClr val="tx2"/>
          </a:solidFill>
        </p:spPr>
        <p:txBody>
          <a:bodyPr wrap="square" lIns="182880" tIns="91440" rIns="91440" bIns="91440">
            <a:no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  <a:lvl2pPr marL="457200" indent="0">
              <a:buNone/>
              <a:defRPr sz="1800" b="1">
                <a:solidFill>
                  <a:schemeClr val="bg1"/>
                </a:solidFill>
              </a:defRPr>
            </a:lvl2pPr>
            <a:lvl3pPr marL="914400" indent="0">
              <a:buNone/>
              <a:defRPr sz="1800" b="1">
                <a:solidFill>
                  <a:schemeClr val="bg1"/>
                </a:solidFill>
              </a:defRPr>
            </a:lvl3pPr>
            <a:lvl4pPr marL="1371600" indent="0">
              <a:buNone/>
              <a:defRPr sz="1800" b="1">
                <a:solidFill>
                  <a:schemeClr val="bg1"/>
                </a:solidFill>
              </a:defRPr>
            </a:lvl4pPr>
            <a:lvl5pPr marL="1828800" indent="0">
              <a:buNone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Supporting point</a:t>
            </a:r>
          </a:p>
        </p:txBody>
      </p:sp>
      <p:sp>
        <p:nvSpPr>
          <p:cNvPr id="6" name="Text Placeholder 212">
            <a:extLst>
              <a:ext uri="{FF2B5EF4-FFF2-40B4-BE49-F238E27FC236}">
                <a16:creationId xmlns:a16="http://schemas.microsoft.com/office/drawing/2014/main" id="{1B1FC136-726A-E90A-AA01-55CC4CA7F5C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159995" y="1636713"/>
            <a:ext cx="3646421" cy="433965"/>
          </a:xfrm>
          <a:solidFill>
            <a:schemeClr val="tx2"/>
          </a:solidFill>
        </p:spPr>
        <p:txBody>
          <a:bodyPr wrap="square" lIns="182880" tIns="91440" rIns="91440" bIns="91440">
            <a:no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  <a:lvl2pPr marL="457200" indent="0">
              <a:buNone/>
              <a:defRPr sz="1800" b="1">
                <a:solidFill>
                  <a:schemeClr val="bg1"/>
                </a:solidFill>
              </a:defRPr>
            </a:lvl2pPr>
            <a:lvl3pPr marL="914400" indent="0">
              <a:buNone/>
              <a:defRPr sz="1800" b="1">
                <a:solidFill>
                  <a:schemeClr val="bg1"/>
                </a:solidFill>
              </a:defRPr>
            </a:lvl3pPr>
            <a:lvl4pPr marL="1371600" indent="0">
              <a:buNone/>
              <a:defRPr sz="1800" b="1">
                <a:solidFill>
                  <a:schemeClr val="bg1"/>
                </a:solidFill>
              </a:defRPr>
            </a:lvl4pPr>
            <a:lvl5pPr marL="1828800" indent="0">
              <a:buNone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Supporting point</a:t>
            </a:r>
          </a:p>
        </p:txBody>
      </p:sp>
    </p:spTree>
    <p:extLst>
      <p:ext uri="{BB962C8B-B14F-4D97-AF65-F5344CB8AC3E}">
        <p14:creationId xmlns:p14="http://schemas.microsoft.com/office/powerpoint/2010/main" val="140144569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column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Freeform 123">
            <a:extLst>
              <a:ext uri="{FF2B5EF4-FFF2-40B4-BE49-F238E27FC236}">
                <a16:creationId xmlns:a16="http://schemas.microsoft.com/office/drawing/2014/main" id="{14819B2D-3933-9761-A0E0-F8A47EFAE83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5D5DB1-B0F4-39A7-9E5F-343BB17944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4692" y="365125"/>
            <a:ext cx="11685523" cy="917575"/>
          </a:xfrm>
        </p:spPr>
        <p:txBody>
          <a:bodyPr>
            <a:noAutofit/>
          </a:bodyPr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One-sentence headline stating the main takeaway message for the slide; no longer than two lines 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DAF7721B-92F3-10FF-5A89-459D1C6BA969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11526723" y="6576851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100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1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0FD5FAFE-F099-74C8-600F-3FEE5ACA26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4693" y="6431818"/>
            <a:ext cx="1188988" cy="285824"/>
          </a:xfrm>
          <a:prstGeom prst="rect">
            <a:avLst/>
          </a:prstGeom>
        </p:spPr>
      </p:pic>
      <p:sp>
        <p:nvSpPr>
          <p:cNvPr id="6" name="Picture Placeholder 360">
            <a:extLst>
              <a:ext uri="{FF2B5EF4-FFF2-40B4-BE49-F238E27FC236}">
                <a16:creationId xmlns:a16="http://schemas.microsoft.com/office/drawing/2014/main" id="{22CDA623-F17D-C055-60D8-139C9924BE3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773908" y="1647919"/>
            <a:ext cx="2393950" cy="2393950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360">
            <a:extLst>
              <a:ext uri="{FF2B5EF4-FFF2-40B4-BE49-F238E27FC236}">
                <a16:creationId xmlns:a16="http://schemas.microsoft.com/office/drawing/2014/main" id="{3347E071-335C-4249-3E65-B4125AADA3C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949380" y="1654993"/>
            <a:ext cx="2393950" cy="2393950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8" name="Picture Placeholder 360">
            <a:extLst>
              <a:ext uri="{FF2B5EF4-FFF2-40B4-BE49-F238E27FC236}">
                <a16:creationId xmlns:a16="http://schemas.microsoft.com/office/drawing/2014/main" id="{3FE91602-2738-A673-EBF8-A0ACA14E653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126285" y="1677066"/>
            <a:ext cx="2393950" cy="2393950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9" name="Text Placeholder 364">
            <a:extLst>
              <a:ext uri="{FF2B5EF4-FFF2-40B4-BE49-F238E27FC236}">
                <a16:creationId xmlns:a16="http://schemas.microsoft.com/office/drawing/2014/main" id="{9403276D-5FB8-BD3C-65B5-24E0F431ACF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773238" y="4209116"/>
            <a:ext cx="2393950" cy="369332"/>
          </a:xfrm>
        </p:spPr>
        <p:txBody>
          <a:bodyPr tIns="91440" bIns="0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 b="1">
                <a:solidFill>
                  <a:schemeClr val="bg1"/>
                </a:solidFill>
              </a:defRPr>
            </a:lvl2pPr>
            <a:lvl3pPr marL="914400" indent="0" algn="ctr">
              <a:buNone/>
              <a:defRPr sz="2000" b="1">
                <a:solidFill>
                  <a:schemeClr val="bg1"/>
                </a:solidFill>
              </a:defRPr>
            </a:lvl3pPr>
            <a:lvl4pPr marL="1371600" indent="0" algn="ctr">
              <a:buNone/>
              <a:defRPr sz="2000" b="1">
                <a:solidFill>
                  <a:schemeClr val="bg1"/>
                </a:solidFill>
              </a:defRPr>
            </a:lvl4pPr>
            <a:lvl5pPr marL="1828800" indent="0" algn="ctr">
              <a:buNone/>
              <a:defRPr sz="20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Supporting point 1</a:t>
            </a:r>
          </a:p>
        </p:txBody>
      </p:sp>
      <p:sp>
        <p:nvSpPr>
          <p:cNvPr id="10" name="Text Placeholder 364">
            <a:extLst>
              <a:ext uri="{FF2B5EF4-FFF2-40B4-BE49-F238E27FC236}">
                <a16:creationId xmlns:a16="http://schemas.microsoft.com/office/drawing/2014/main" id="{DEAD8E05-AA79-AD7E-E31D-26EE870F837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949380" y="4209116"/>
            <a:ext cx="2393950" cy="369332"/>
          </a:xfrm>
        </p:spPr>
        <p:txBody>
          <a:bodyPr tIns="91440" bIns="0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 b="1">
                <a:solidFill>
                  <a:schemeClr val="bg1"/>
                </a:solidFill>
              </a:defRPr>
            </a:lvl2pPr>
            <a:lvl3pPr marL="914400" indent="0" algn="ctr">
              <a:buNone/>
              <a:defRPr sz="2000" b="1">
                <a:solidFill>
                  <a:schemeClr val="bg1"/>
                </a:solidFill>
              </a:defRPr>
            </a:lvl3pPr>
            <a:lvl4pPr marL="1371600" indent="0" algn="ctr">
              <a:buNone/>
              <a:defRPr sz="2000" b="1">
                <a:solidFill>
                  <a:schemeClr val="bg1"/>
                </a:solidFill>
              </a:defRPr>
            </a:lvl4pPr>
            <a:lvl5pPr marL="1828800" indent="0" algn="ctr">
              <a:buNone/>
              <a:defRPr sz="20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Supporting point 2</a:t>
            </a:r>
          </a:p>
        </p:txBody>
      </p:sp>
      <p:sp>
        <p:nvSpPr>
          <p:cNvPr id="11" name="Text Placeholder 364">
            <a:extLst>
              <a:ext uri="{FF2B5EF4-FFF2-40B4-BE49-F238E27FC236}">
                <a16:creationId xmlns:a16="http://schemas.microsoft.com/office/drawing/2014/main" id="{A7759041-293D-A1CE-7012-E2391337B1E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126285" y="4209116"/>
            <a:ext cx="2393950" cy="369332"/>
          </a:xfrm>
        </p:spPr>
        <p:txBody>
          <a:bodyPr tIns="91440" bIns="0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 b="1">
                <a:solidFill>
                  <a:schemeClr val="bg1"/>
                </a:solidFill>
              </a:defRPr>
            </a:lvl2pPr>
            <a:lvl3pPr marL="914400" indent="0" algn="ctr">
              <a:buNone/>
              <a:defRPr sz="2000" b="1">
                <a:solidFill>
                  <a:schemeClr val="bg1"/>
                </a:solidFill>
              </a:defRPr>
            </a:lvl3pPr>
            <a:lvl4pPr marL="1371600" indent="0" algn="ctr">
              <a:buNone/>
              <a:defRPr sz="2000" b="1">
                <a:solidFill>
                  <a:schemeClr val="bg1"/>
                </a:solidFill>
              </a:defRPr>
            </a:lvl4pPr>
            <a:lvl5pPr marL="1828800" indent="0" algn="ctr">
              <a:buNone/>
              <a:defRPr sz="20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Supporting point 3</a:t>
            </a:r>
          </a:p>
        </p:txBody>
      </p:sp>
    </p:spTree>
    <p:extLst>
      <p:ext uri="{BB962C8B-B14F-4D97-AF65-F5344CB8AC3E}">
        <p14:creationId xmlns:p14="http://schemas.microsoft.com/office/powerpoint/2010/main" val="29665378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column-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7CE54-A067-C608-8071-D9BFAF60EA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4692" y="365125"/>
            <a:ext cx="11492432" cy="886397"/>
          </a:xfr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One-sentence headline stating the main takeaway message for the slide; no longer than two lines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B9DD14-4659-B8FE-84E6-93F5C544420C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14692" y="2191870"/>
            <a:ext cx="2743968" cy="3617259"/>
          </a:xfrm>
        </p:spPr>
        <p:txBody>
          <a:bodyPr lIns="182880" tIns="91440" rIns="91440" bIns="91440">
            <a:noAutofit/>
          </a:bodyPr>
          <a:lstStyle>
            <a:lvl1pPr marL="0" indent="0">
              <a:spcBef>
                <a:spcPts val="1200"/>
              </a:spcBef>
              <a:spcAft>
                <a:spcPts val="60"/>
              </a:spcAft>
              <a:buNone/>
              <a:defRPr sz="1600">
                <a:solidFill>
                  <a:schemeClr val="tx1"/>
                </a:solidFill>
              </a:defRPr>
            </a:lvl1pPr>
            <a:lvl2pPr>
              <a:spcBef>
                <a:spcPts val="1200"/>
              </a:spcBef>
              <a:spcAft>
                <a:spcPts val="60"/>
              </a:spcAft>
              <a:defRPr sz="1600">
                <a:solidFill>
                  <a:schemeClr val="tx1"/>
                </a:solidFill>
              </a:defRPr>
            </a:lvl2pPr>
            <a:lvl3pPr>
              <a:spcBef>
                <a:spcPts val="1200"/>
              </a:spcBef>
              <a:spcAft>
                <a:spcPts val="60"/>
              </a:spcAft>
              <a:defRPr sz="1600">
                <a:solidFill>
                  <a:schemeClr val="tx1"/>
                </a:solidFill>
              </a:defRPr>
            </a:lvl3pPr>
            <a:lvl4pPr>
              <a:spcBef>
                <a:spcPts val="1200"/>
              </a:spcBef>
              <a:spcAft>
                <a:spcPts val="60"/>
              </a:spcAft>
              <a:defRPr sz="1600">
                <a:solidFill>
                  <a:schemeClr val="tx1"/>
                </a:solidFill>
              </a:defRPr>
            </a:lvl4pPr>
            <a:lvl5pPr>
              <a:spcBef>
                <a:spcPts val="1200"/>
              </a:spcBef>
              <a:spcAft>
                <a:spcPts val="60"/>
              </a:spcAft>
              <a:defRPr sz="1600"/>
            </a:lvl5pPr>
          </a:lstStyle>
          <a:p>
            <a:r>
              <a:rPr lang="en-US" dirty="0"/>
              <a:t>Supporting point 1</a:t>
            </a:r>
            <a:br>
              <a:rPr lang="en-US" dirty="0"/>
            </a:br>
            <a:r>
              <a:rPr lang="en-US" dirty="0"/>
              <a:t>Supporting point 2</a:t>
            </a:r>
            <a:br>
              <a:rPr lang="en-US" dirty="0"/>
            </a:br>
            <a:r>
              <a:rPr lang="en-US" dirty="0"/>
              <a:t>Supporting point 3</a:t>
            </a:r>
          </a:p>
        </p:txBody>
      </p:sp>
      <p:sp>
        <p:nvSpPr>
          <p:cNvPr id="3428" name="Content Placeholder 2">
            <a:extLst>
              <a:ext uri="{FF2B5EF4-FFF2-40B4-BE49-F238E27FC236}">
                <a16:creationId xmlns:a16="http://schemas.microsoft.com/office/drawing/2014/main" id="{91B561D3-B6AC-5C9F-026F-E37DD262A783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3237701" y="2191870"/>
            <a:ext cx="2740760" cy="3617259"/>
          </a:xfrm>
        </p:spPr>
        <p:txBody>
          <a:bodyPr lIns="182880" tIns="91440" rIns="91440" bIns="91440">
            <a:noAutofit/>
          </a:bodyPr>
          <a:lstStyle>
            <a:lvl1pPr marL="0" indent="0">
              <a:spcBef>
                <a:spcPts val="1200"/>
              </a:spcBef>
              <a:spcAft>
                <a:spcPts val="60"/>
              </a:spcAft>
              <a:buNone/>
              <a:defRPr sz="1600">
                <a:solidFill>
                  <a:schemeClr val="tx1"/>
                </a:solidFill>
              </a:defRPr>
            </a:lvl1pPr>
            <a:lvl2pPr>
              <a:spcBef>
                <a:spcPts val="1200"/>
              </a:spcBef>
              <a:spcAft>
                <a:spcPts val="60"/>
              </a:spcAft>
              <a:defRPr sz="1600">
                <a:solidFill>
                  <a:schemeClr val="tx1"/>
                </a:solidFill>
              </a:defRPr>
            </a:lvl2pPr>
            <a:lvl3pPr>
              <a:spcBef>
                <a:spcPts val="1200"/>
              </a:spcBef>
              <a:spcAft>
                <a:spcPts val="60"/>
              </a:spcAft>
              <a:defRPr sz="1600">
                <a:solidFill>
                  <a:schemeClr val="tx1"/>
                </a:solidFill>
              </a:defRPr>
            </a:lvl3pPr>
            <a:lvl4pPr>
              <a:spcBef>
                <a:spcPts val="1200"/>
              </a:spcBef>
              <a:spcAft>
                <a:spcPts val="60"/>
              </a:spcAft>
              <a:defRPr sz="1600">
                <a:solidFill>
                  <a:schemeClr val="tx1"/>
                </a:solidFill>
              </a:defRPr>
            </a:lvl4pPr>
            <a:lvl5pPr>
              <a:spcBef>
                <a:spcPts val="1200"/>
              </a:spcBef>
              <a:spcAft>
                <a:spcPts val="60"/>
              </a:spcAft>
              <a:defRPr sz="1600"/>
            </a:lvl5pPr>
          </a:lstStyle>
          <a:p>
            <a:r>
              <a:rPr lang="en-US" dirty="0"/>
              <a:t>Supporting point 1</a:t>
            </a:r>
            <a:br>
              <a:rPr lang="en-US" dirty="0"/>
            </a:br>
            <a:r>
              <a:rPr lang="en-US" dirty="0"/>
              <a:t>Supporting point 2</a:t>
            </a:r>
            <a:br>
              <a:rPr lang="en-US" dirty="0"/>
            </a:br>
            <a:r>
              <a:rPr lang="en-US" dirty="0"/>
              <a:t>Supporting point 3</a:t>
            </a:r>
          </a:p>
        </p:txBody>
      </p:sp>
      <p:sp>
        <p:nvSpPr>
          <p:cNvPr id="3430" name="Content Placeholder 2">
            <a:extLst>
              <a:ext uri="{FF2B5EF4-FFF2-40B4-BE49-F238E27FC236}">
                <a16:creationId xmlns:a16="http://schemas.microsoft.com/office/drawing/2014/main" id="{0971FFF4-0C2D-A4E6-1474-3D6A4F0506DA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6144032" y="2191870"/>
            <a:ext cx="2741489" cy="3617259"/>
          </a:xfrm>
        </p:spPr>
        <p:txBody>
          <a:bodyPr lIns="182880" tIns="91440" rIns="91440" bIns="91440">
            <a:noAutofit/>
          </a:bodyPr>
          <a:lstStyle>
            <a:lvl1pPr marL="0" indent="0">
              <a:spcBef>
                <a:spcPts val="1200"/>
              </a:spcBef>
              <a:spcAft>
                <a:spcPts val="60"/>
              </a:spcAft>
              <a:buNone/>
              <a:defRPr sz="1600">
                <a:solidFill>
                  <a:schemeClr val="tx1"/>
                </a:solidFill>
              </a:defRPr>
            </a:lvl1pPr>
            <a:lvl2pPr>
              <a:spcBef>
                <a:spcPts val="1200"/>
              </a:spcBef>
              <a:spcAft>
                <a:spcPts val="60"/>
              </a:spcAft>
              <a:defRPr sz="1600">
                <a:solidFill>
                  <a:schemeClr val="tx1"/>
                </a:solidFill>
              </a:defRPr>
            </a:lvl2pPr>
            <a:lvl3pPr>
              <a:spcBef>
                <a:spcPts val="1200"/>
              </a:spcBef>
              <a:spcAft>
                <a:spcPts val="60"/>
              </a:spcAft>
              <a:defRPr sz="1600">
                <a:solidFill>
                  <a:schemeClr val="tx1"/>
                </a:solidFill>
              </a:defRPr>
            </a:lvl3pPr>
            <a:lvl4pPr>
              <a:spcBef>
                <a:spcPts val="1200"/>
              </a:spcBef>
              <a:spcAft>
                <a:spcPts val="60"/>
              </a:spcAft>
              <a:defRPr sz="1600">
                <a:solidFill>
                  <a:schemeClr val="tx1"/>
                </a:solidFill>
              </a:defRPr>
            </a:lvl4pPr>
            <a:lvl5pPr>
              <a:spcBef>
                <a:spcPts val="1200"/>
              </a:spcBef>
              <a:spcAft>
                <a:spcPts val="60"/>
              </a:spcAft>
              <a:defRPr sz="1600"/>
            </a:lvl5pPr>
          </a:lstStyle>
          <a:p>
            <a:r>
              <a:rPr lang="en-US" dirty="0"/>
              <a:t>Supporting point 1</a:t>
            </a:r>
            <a:br>
              <a:rPr lang="en-US" dirty="0"/>
            </a:br>
            <a:r>
              <a:rPr lang="en-US" dirty="0"/>
              <a:t>Supporting point 2</a:t>
            </a:r>
            <a:br>
              <a:rPr lang="en-US" dirty="0"/>
            </a:br>
            <a:r>
              <a:rPr lang="en-US" dirty="0"/>
              <a:t>Supporting point 3</a:t>
            </a:r>
          </a:p>
        </p:txBody>
      </p:sp>
      <p:sp>
        <p:nvSpPr>
          <p:cNvPr id="3432" name="Content Placeholder 2">
            <a:extLst>
              <a:ext uri="{FF2B5EF4-FFF2-40B4-BE49-F238E27FC236}">
                <a16:creationId xmlns:a16="http://schemas.microsoft.com/office/drawing/2014/main" id="{13E0DCF4-21AE-4C71-696D-13E98DC66059}"/>
              </a:ext>
            </a:extLst>
          </p:cNvPr>
          <p:cNvSpPr>
            <a:spLocks noGrp="1"/>
          </p:cNvSpPr>
          <p:nvPr>
            <p:ph sz="half" idx="18" hasCustomPrompt="1"/>
          </p:nvPr>
        </p:nvSpPr>
        <p:spPr>
          <a:xfrm>
            <a:off x="9069571" y="2191870"/>
            <a:ext cx="2737553" cy="3617259"/>
          </a:xfrm>
        </p:spPr>
        <p:txBody>
          <a:bodyPr lIns="182880" tIns="91440" rIns="91440" bIns="91440">
            <a:noAutofit/>
          </a:bodyPr>
          <a:lstStyle>
            <a:lvl1pPr marL="0" indent="0">
              <a:spcBef>
                <a:spcPts val="1200"/>
              </a:spcBef>
              <a:spcAft>
                <a:spcPts val="60"/>
              </a:spcAft>
              <a:buNone/>
              <a:defRPr sz="1600">
                <a:solidFill>
                  <a:schemeClr val="tx1"/>
                </a:solidFill>
              </a:defRPr>
            </a:lvl1pPr>
            <a:lvl2pPr>
              <a:spcBef>
                <a:spcPts val="1200"/>
              </a:spcBef>
              <a:spcAft>
                <a:spcPts val="60"/>
              </a:spcAft>
              <a:defRPr sz="1600">
                <a:solidFill>
                  <a:schemeClr val="tx1"/>
                </a:solidFill>
              </a:defRPr>
            </a:lvl2pPr>
            <a:lvl3pPr>
              <a:spcBef>
                <a:spcPts val="1200"/>
              </a:spcBef>
              <a:spcAft>
                <a:spcPts val="60"/>
              </a:spcAft>
              <a:defRPr sz="1600">
                <a:solidFill>
                  <a:schemeClr val="tx1"/>
                </a:solidFill>
              </a:defRPr>
            </a:lvl3pPr>
            <a:lvl4pPr>
              <a:spcBef>
                <a:spcPts val="1200"/>
              </a:spcBef>
              <a:spcAft>
                <a:spcPts val="60"/>
              </a:spcAft>
              <a:defRPr sz="1600">
                <a:solidFill>
                  <a:schemeClr val="tx1"/>
                </a:solidFill>
              </a:defRPr>
            </a:lvl4pPr>
            <a:lvl5pPr>
              <a:spcBef>
                <a:spcPts val="1200"/>
              </a:spcBef>
              <a:spcAft>
                <a:spcPts val="60"/>
              </a:spcAft>
              <a:defRPr sz="1600"/>
            </a:lvl5pPr>
          </a:lstStyle>
          <a:p>
            <a:r>
              <a:rPr lang="en-US" dirty="0"/>
              <a:t>Supporting point 1</a:t>
            </a:r>
            <a:br>
              <a:rPr lang="en-US" dirty="0"/>
            </a:br>
            <a:r>
              <a:rPr lang="en-US" dirty="0"/>
              <a:t>Supporting point 2</a:t>
            </a:r>
            <a:br>
              <a:rPr lang="en-US" dirty="0"/>
            </a:br>
            <a:r>
              <a:rPr lang="en-US" dirty="0"/>
              <a:t>Supporting point 3</a:t>
            </a:r>
          </a:p>
        </p:txBody>
      </p:sp>
      <p:sp>
        <p:nvSpPr>
          <p:cNvPr id="4" name="Text Placeholder 212">
            <a:extLst>
              <a:ext uri="{FF2B5EF4-FFF2-40B4-BE49-F238E27FC236}">
                <a16:creationId xmlns:a16="http://schemas.microsoft.com/office/drawing/2014/main" id="{A8FB3702-489D-7133-5029-0EED83D7425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14692" y="1636713"/>
            <a:ext cx="2740760" cy="433965"/>
          </a:xfrm>
          <a:solidFill>
            <a:schemeClr val="tx2"/>
          </a:solidFill>
        </p:spPr>
        <p:txBody>
          <a:bodyPr wrap="square" lIns="182880" tIns="91440" rIns="91440" bIns="91440">
            <a:sp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  <a:lvl2pPr marL="457200" indent="0">
              <a:buNone/>
              <a:defRPr sz="1800" b="1">
                <a:solidFill>
                  <a:schemeClr val="bg1"/>
                </a:solidFill>
              </a:defRPr>
            </a:lvl2pPr>
            <a:lvl3pPr marL="914400" indent="0">
              <a:buNone/>
              <a:defRPr sz="1800" b="1">
                <a:solidFill>
                  <a:schemeClr val="bg1"/>
                </a:solidFill>
              </a:defRPr>
            </a:lvl3pPr>
            <a:lvl4pPr marL="1371600" indent="0">
              <a:buNone/>
              <a:defRPr sz="1800" b="1">
                <a:solidFill>
                  <a:schemeClr val="bg1"/>
                </a:solidFill>
              </a:defRPr>
            </a:lvl4pPr>
            <a:lvl5pPr marL="1828800" indent="0">
              <a:buNone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Supporting point</a:t>
            </a:r>
          </a:p>
        </p:txBody>
      </p:sp>
      <p:sp>
        <p:nvSpPr>
          <p:cNvPr id="5" name="Text Placeholder 212">
            <a:extLst>
              <a:ext uri="{FF2B5EF4-FFF2-40B4-BE49-F238E27FC236}">
                <a16:creationId xmlns:a16="http://schemas.microsoft.com/office/drawing/2014/main" id="{A472ABD6-D4AF-51A3-D274-EB02E1F7D69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37701" y="1636713"/>
            <a:ext cx="2740760" cy="433965"/>
          </a:xfrm>
          <a:solidFill>
            <a:schemeClr val="tx2"/>
          </a:solidFill>
        </p:spPr>
        <p:txBody>
          <a:bodyPr wrap="square" lIns="182880" tIns="91440" rIns="91440" bIns="91440">
            <a:no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  <a:lvl2pPr marL="457200" indent="0">
              <a:buNone/>
              <a:defRPr sz="1800" b="1">
                <a:solidFill>
                  <a:schemeClr val="bg1"/>
                </a:solidFill>
              </a:defRPr>
            </a:lvl2pPr>
            <a:lvl3pPr marL="914400" indent="0">
              <a:buNone/>
              <a:defRPr sz="1800" b="1">
                <a:solidFill>
                  <a:schemeClr val="bg1"/>
                </a:solidFill>
              </a:defRPr>
            </a:lvl3pPr>
            <a:lvl4pPr marL="1371600" indent="0">
              <a:buNone/>
              <a:defRPr sz="1800" b="1">
                <a:solidFill>
                  <a:schemeClr val="bg1"/>
                </a:solidFill>
              </a:defRPr>
            </a:lvl4pPr>
            <a:lvl5pPr marL="1828800" indent="0">
              <a:buNone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Supporting point</a:t>
            </a:r>
          </a:p>
        </p:txBody>
      </p:sp>
      <p:sp>
        <p:nvSpPr>
          <p:cNvPr id="6" name="Text Placeholder 212">
            <a:extLst>
              <a:ext uri="{FF2B5EF4-FFF2-40B4-BE49-F238E27FC236}">
                <a16:creationId xmlns:a16="http://schemas.microsoft.com/office/drawing/2014/main" id="{9B2846D9-98D8-E207-8370-E81B28729B4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44761" y="1636713"/>
            <a:ext cx="2740760" cy="433965"/>
          </a:xfrm>
          <a:solidFill>
            <a:schemeClr val="tx2"/>
          </a:solidFill>
        </p:spPr>
        <p:txBody>
          <a:bodyPr wrap="square" lIns="182880" tIns="91440" rIns="91440" bIns="91440">
            <a:no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  <a:lvl2pPr marL="457200" indent="0">
              <a:buNone/>
              <a:defRPr sz="1800" b="1">
                <a:solidFill>
                  <a:schemeClr val="bg1"/>
                </a:solidFill>
              </a:defRPr>
            </a:lvl2pPr>
            <a:lvl3pPr marL="914400" indent="0">
              <a:buNone/>
              <a:defRPr sz="1800" b="1">
                <a:solidFill>
                  <a:schemeClr val="bg1"/>
                </a:solidFill>
              </a:defRPr>
            </a:lvl3pPr>
            <a:lvl4pPr marL="1371600" indent="0">
              <a:buNone/>
              <a:defRPr sz="1800" b="1">
                <a:solidFill>
                  <a:schemeClr val="bg1"/>
                </a:solidFill>
              </a:defRPr>
            </a:lvl4pPr>
            <a:lvl5pPr marL="1828800" indent="0">
              <a:buNone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Supporting point</a:t>
            </a:r>
          </a:p>
        </p:txBody>
      </p:sp>
      <p:sp>
        <p:nvSpPr>
          <p:cNvPr id="7" name="Text Placeholder 212">
            <a:extLst>
              <a:ext uri="{FF2B5EF4-FFF2-40B4-BE49-F238E27FC236}">
                <a16:creationId xmlns:a16="http://schemas.microsoft.com/office/drawing/2014/main" id="{5A4E93FB-938D-13A6-A78B-46943641C35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069571" y="1636713"/>
            <a:ext cx="2740760" cy="433965"/>
          </a:xfrm>
          <a:solidFill>
            <a:schemeClr val="tx2"/>
          </a:solidFill>
        </p:spPr>
        <p:txBody>
          <a:bodyPr wrap="square" lIns="182880" tIns="91440" rIns="91440" bIns="91440">
            <a:no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  <a:lvl2pPr marL="457200" indent="0">
              <a:buNone/>
              <a:defRPr sz="1800" b="1">
                <a:solidFill>
                  <a:schemeClr val="bg1"/>
                </a:solidFill>
              </a:defRPr>
            </a:lvl2pPr>
            <a:lvl3pPr marL="914400" indent="0">
              <a:buNone/>
              <a:defRPr sz="1800" b="1">
                <a:solidFill>
                  <a:schemeClr val="bg1"/>
                </a:solidFill>
              </a:defRPr>
            </a:lvl3pPr>
            <a:lvl4pPr marL="1371600" indent="0">
              <a:buNone/>
              <a:defRPr sz="1800" b="1">
                <a:solidFill>
                  <a:schemeClr val="bg1"/>
                </a:solidFill>
              </a:defRPr>
            </a:lvl4pPr>
            <a:lvl5pPr marL="1828800" indent="0">
              <a:buNone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Supporting point</a:t>
            </a:r>
          </a:p>
        </p:txBody>
      </p:sp>
    </p:spTree>
    <p:extLst>
      <p:ext uri="{BB962C8B-B14F-4D97-AF65-F5344CB8AC3E}">
        <p14:creationId xmlns:p14="http://schemas.microsoft.com/office/powerpoint/2010/main" val="49818824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Supporting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360">
            <a:extLst>
              <a:ext uri="{FF2B5EF4-FFF2-40B4-BE49-F238E27FC236}">
                <a16:creationId xmlns:a16="http://schemas.microsoft.com/office/drawing/2014/main" id="{406AFED2-ED49-1112-B21D-D2ECF913338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580965" y="1767787"/>
            <a:ext cx="2194560" cy="1855469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360">
            <a:extLst>
              <a:ext uri="{FF2B5EF4-FFF2-40B4-BE49-F238E27FC236}">
                <a16:creationId xmlns:a16="http://schemas.microsoft.com/office/drawing/2014/main" id="{939E5704-91D7-1C33-1BB9-D89551BB48D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580965" y="3920190"/>
            <a:ext cx="2194560" cy="1855469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Placeholder 360">
            <a:extLst>
              <a:ext uri="{FF2B5EF4-FFF2-40B4-BE49-F238E27FC236}">
                <a16:creationId xmlns:a16="http://schemas.microsoft.com/office/drawing/2014/main" id="{18357D60-C329-E014-7EC4-02AD7930A52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521865" y="1767787"/>
            <a:ext cx="2194560" cy="1855469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Picture Placeholder 360">
            <a:extLst>
              <a:ext uri="{FF2B5EF4-FFF2-40B4-BE49-F238E27FC236}">
                <a16:creationId xmlns:a16="http://schemas.microsoft.com/office/drawing/2014/main" id="{1823B7A0-FA70-81A4-C409-2C310328D23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521865" y="3920190"/>
            <a:ext cx="2194560" cy="1855469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22">
            <a:extLst>
              <a:ext uri="{FF2B5EF4-FFF2-40B4-BE49-F238E27FC236}">
                <a16:creationId xmlns:a16="http://schemas.microsoft.com/office/drawing/2014/main" id="{84D16B10-4114-3D13-50FC-848A8724398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84410" y="3911299"/>
            <a:ext cx="2192338" cy="1873250"/>
          </a:xfrm>
          <a:solidFill>
            <a:schemeClr val="accent5"/>
          </a:solidFill>
        </p:spPr>
        <p:txBody>
          <a:bodyPr lIns="182880" tIns="182880" rIns="182880"/>
          <a:lstStyle>
            <a:lvl1pPr marL="0" indent="0">
              <a:buNone/>
              <a:defRPr sz="2000" b="1">
                <a:solidFill>
                  <a:schemeClr val="tx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Supporting point 2</a:t>
            </a:r>
          </a:p>
        </p:txBody>
      </p:sp>
      <p:sp>
        <p:nvSpPr>
          <p:cNvPr id="27" name="Text Placeholder 22">
            <a:extLst>
              <a:ext uri="{FF2B5EF4-FFF2-40B4-BE49-F238E27FC236}">
                <a16:creationId xmlns:a16="http://schemas.microsoft.com/office/drawing/2014/main" id="{069C9FFD-3BEB-F410-9877-CC941D3224B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29527" y="1758896"/>
            <a:ext cx="2192338" cy="1873250"/>
          </a:xfrm>
          <a:solidFill>
            <a:schemeClr val="tx1"/>
          </a:solidFill>
        </p:spPr>
        <p:txBody>
          <a:bodyPr lIns="182880" tIns="182880" rIns="182880"/>
          <a:lstStyle>
            <a:lvl1pPr marL="0" indent="0"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Supporting point 3</a:t>
            </a:r>
          </a:p>
        </p:txBody>
      </p:sp>
      <p:sp>
        <p:nvSpPr>
          <p:cNvPr id="28" name="Text Placeholder 22">
            <a:extLst>
              <a:ext uri="{FF2B5EF4-FFF2-40B4-BE49-F238E27FC236}">
                <a16:creationId xmlns:a16="http://schemas.microsoft.com/office/drawing/2014/main" id="{C39CDA33-6D16-DEAF-0280-749663549D5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329527" y="3911299"/>
            <a:ext cx="2192338" cy="1873250"/>
          </a:xfrm>
          <a:solidFill>
            <a:schemeClr val="accent4"/>
          </a:solidFill>
        </p:spPr>
        <p:txBody>
          <a:bodyPr lIns="182880" tIns="182880" rIns="182880"/>
          <a:lstStyle>
            <a:lvl1pPr marL="0" indent="0">
              <a:buNone/>
              <a:defRPr sz="2000" b="1">
                <a:solidFill>
                  <a:schemeClr val="tx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Supporting point 4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4EEC8D-F30D-2272-2A4E-CD93B0D75C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4692" y="365125"/>
            <a:ext cx="11492432" cy="886397"/>
          </a:xfrm>
        </p:spPr>
        <p:txBody>
          <a:bodyPr/>
          <a:lstStyle/>
          <a:p>
            <a:r>
              <a:rPr lang="en-US" dirty="0"/>
              <a:t>One-sentence headline stating the main takeaway message for the slide; no longer than two lines  </a:t>
            </a:r>
          </a:p>
        </p:txBody>
      </p:sp>
      <p:sp>
        <p:nvSpPr>
          <p:cNvPr id="3" name="Text Placeholder 22">
            <a:extLst>
              <a:ext uri="{FF2B5EF4-FFF2-40B4-BE49-F238E27FC236}">
                <a16:creationId xmlns:a16="http://schemas.microsoft.com/office/drawing/2014/main" id="{FD3A4D06-1EC0-67D1-BF1F-4A91D1E3414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384410" y="1758896"/>
            <a:ext cx="2192338" cy="1873250"/>
          </a:xfrm>
          <a:solidFill>
            <a:schemeClr val="tx2"/>
          </a:solidFill>
        </p:spPr>
        <p:txBody>
          <a:bodyPr lIns="182880" tIns="182880" rIns="182880"/>
          <a:lstStyle>
            <a:lvl1pPr marL="0" indent="0"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Supporting point 1</a:t>
            </a:r>
          </a:p>
        </p:txBody>
      </p:sp>
    </p:spTree>
    <p:extLst>
      <p:ext uri="{BB962C8B-B14F-4D97-AF65-F5344CB8AC3E}">
        <p14:creationId xmlns:p14="http://schemas.microsoft.com/office/powerpoint/2010/main" val="266496714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-Supporting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360">
            <a:extLst>
              <a:ext uri="{FF2B5EF4-FFF2-40B4-BE49-F238E27FC236}">
                <a16:creationId xmlns:a16="http://schemas.microsoft.com/office/drawing/2014/main" id="{406AFED2-ED49-1112-B21D-D2ECF913338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468099" y="1465385"/>
            <a:ext cx="2658427" cy="1547446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4EEC8D-F30D-2272-2A4E-CD93B0D75C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4692" y="365125"/>
            <a:ext cx="11492432" cy="886397"/>
          </a:xfrm>
        </p:spPr>
        <p:txBody>
          <a:bodyPr/>
          <a:lstStyle/>
          <a:p>
            <a:r>
              <a:rPr lang="en-US" dirty="0"/>
              <a:t>One-sentence headline stating the main takeaway message for the slide; no longer than two lines  </a:t>
            </a:r>
          </a:p>
        </p:txBody>
      </p:sp>
      <p:sp>
        <p:nvSpPr>
          <p:cNvPr id="9" name="Text Placeholder 22">
            <a:extLst>
              <a:ext uri="{FF2B5EF4-FFF2-40B4-BE49-F238E27FC236}">
                <a16:creationId xmlns:a16="http://schemas.microsoft.com/office/drawing/2014/main" id="{26F353B8-FF4B-42ED-1CE7-EDC4F7EF61D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68099" y="3012831"/>
            <a:ext cx="2658427" cy="656942"/>
          </a:xfrm>
          <a:solidFill>
            <a:schemeClr val="tx2"/>
          </a:solidFill>
        </p:spPr>
        <p:txBody>
          <a:bodyPr lIns="91440" tIns="91440" rIns="91440" bIns="91440"/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Supporting point 1</a:t>
            </a:r>
          </a:p>
        </p:txBody>
      </p:sp>
      <p:sp>
        <p:nvSpPr>
          <p:cNvPr id="11" name="Picture Placeholder 360">
            <a:extLst>
              <a:ext uri="{FF2B5EF4-FFF2-40B4-BE49-F238E27FC236}">
                <a16:creationId xmlns:a16="http://schemas.microsoft.com/office/drawing/2014/main" id="{6E81FCDA-4DA3-AB4A-5D95-88A3FEFC3A25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468099" y="3960136"/>
            <a:ext cx="2658427" cy="1547446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22">
            <a:extLst>
              <a:ext uri="{FF2B5EF4-FFF2-40B4-BE49-F238E27FC236}">
                <a16:creationId xmlns:a16="http://schemas.microsoft.com/office/drawing/2014/main" id="{3F669257-B949-89C3-AFAB-C056282DB49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68099" y="5507582"/>
            <a:ext cx="2658427" cy="656942"/>
          </a:xfrm>
          <a:solidFill>
            <a:schemeClr val="accent5"/>
          </a:solidFill>
        </p:spPr>
        <p:txBody>
          <a:bodyPr lIns="91440" tIns="91440" rIns="91440" bIns="91440"/>
          <a:lstStyle>
            <a:lvl1pPr marL="0" indent="0">
              <a:buNone/>
              <a:defRPr sz="1600" b="1">
                <a:solidFill>
                  <a:schemeClr val="tx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Supporting point 1</a:t>
            </a:r>
          </a:p>
        </p:txBody>
      </p:sp>
      <p:sp>
        <p:nvSpPr>
          <p:cNvPr id="17" name="Picture Placeholder 360">
            <a:extLst>
              <a:ext uri="{FF2B5EF4-FFF2-40B4-BE49-F238E27FC236}">
                <a16:creationId xmlns:a16="http://schemas.microsoft.com/office/drawing/2014/main" id="{13D2DA25-934B-21FF-2966-29EF546C487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766787" y="1465385"/>
            <a:ext cx="2658427" cy="1547446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Text Placeholder 22">
            <a:extLst>
              <a:ext uri="{FF2B5EF4-FFF2-40B4-BE49-F238E27FC236}">
                <a16:creationId xmlns:a16="http://schemas.microsoft.com/office/drawing/2014/main" id="{17D533C8-B6CD-B35B-9678-CFA2D4FF71A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766787" y="3012831"/>
            <a:ext cx="2658427" cy="656942"/>
          </a:xfrm>
          <a:solidFill>
            <a:schemeClr val="accent3"/>
          </a:solidFill>
        </p:spPr>
        <p:txBody>
          <a:bodyPr lIns="91440" tIns="91440" rIns="91440" bIns="91440"/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Supporting point 1</a:t>
            </a:r>
          </a:p>
        </p:txBody>
      </p:sp>
      <p:sp>
        <p:nvSpPr>
          <p:cNvPr id="19" name="Picture Placeholder 360">
            <a:extLst>
              <a:ext uri="{FF2B5EF4-FFF2-40B4-BE49-F238E27FC236}">
                <a16:creationId xmlns:a16="http://schemas.microsoft.com/office/drawing/2014/main" id="{FFFA52E8-8238-7D32-74C3-C442340BACD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4766787" y="3960136"/>
            <a:ext cx="2658427" cy="1547446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Text Placeholder 22">
            <a:extLst>
              <a:ext uri="{FF2B5EF4-FFF2-40B4-BE49-F238E27FC236}">
                <a16:creationId xmlns:a16="http://schemas.microsoft.com/office/drawing/2014/main" id="{EAA931B9-F65E-5FA9-1A52-F298BEA03A3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766787" y="5507582"/>
            <a:ext cx="2658427" cy="656942"/>
          </a:xfrm>
          <a:solidFill>
            <a:schemeClr val="accent4"/>
          </a:solidFill>
        </p:spPr>
        <p:txBody>
          <a:bodyPr lIns="91440" tIns="91440" rIns="91440" bIns="91440"/>
          <a:lstStyle>
            <a:lvl1pPr marL="0" indent="0">
              <a:buNone/>
              <a:defRPr sz="1600" b="1">
                <a:solidFill>
                  <a:schemeClr val="tx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Supporting point 1</a:t>
            </a:r>
          </a:p>
        </p:txBody>
      </p:sp>
      <p:sp>
        <p:nvSpPr>
          <p:cNvPr id="21" name="Picture Placeholder 360">
            <a:extLst>
              <a:ext uri="{FF2B5EF4-FFF2-40B4-BE49-F238E27FC236}">
                <a16:creationId xmlns:a16="http://schemas.microsoft.com/office/drawing/2014/main" id="{E2163388-A63C-577D-E1F5-098DA5ECC07B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065474" y="1465385"/>
            <a:ext cx="2658427" cy="1547446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22">
            <a:extLst>
              <a:ext uri="{FF2B5EF4-FFF2-40B4-BE49-F238E27FC236}">
                <a16:creationId xmlns:a16="http://schemas.microsoft.com/office/drawing/2014/main" id="{6A354D75-2850-EFEF-9B6E-16282EFCDE4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065474" y="3012831"/>
            <a:ext cx="2658427" cy="656942"/>
          </a:xfrm>
          <a:solidFill>
            <a:schemeClr val="accent6"/>
          </a:solidFill>
        </p:spPr>
        <p:txBody>
          <a:bodyPr lIns="91440" tIns="91440" rIns="91440" bIns="91440"/>
          <a:lstStyle>
            <a:lvl1pPr marL="0" indent="0">
              <a:buNone/>
              <a:defRPr sz="1600" b="1">
                <a:solidFill>
                  <a:schemeClr val="tx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Supporting point 1</a:t>
            </a:r>
          </a:p>
        </p:txBody>
      </p:sp>
      <p:sp>
        <p:nvSpPr>
          <p:cNvPr id="23" name="Picture Placeholder 360">
            <a:extLst>
              <a:ext uri="{FF2B5EF4-FFF2-40B4-BE49-F238E27FC236}">
                <a16:creationId xmlns:a16="http://schemas.microsoft.com/office/drawing/2014/main" id="{FBABECBC-CDDA-6887-FB75-25BC231CEC93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8065474" y="3960136"/>
            <a:ext cx="2658427" cy="1547446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22">
            <a:extLst>
              <a:ext uri="{FF2B5EF4-FFF2-40B4-BE49-F238E27FC236}">
                <a16:creationId xmlns:a16="http://schemas.microsoft.com/office/drawing/2014/main" id="{AA63FF33-3432-1D2E-53DE-B6F0895069F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065474" y="5507582"/>
            <a:ext cx="2658427" cy="656942"/>
          </a:xfrm>
          <a:solidFill>
            <a:schemeClr val="tx1"/>
          </a:solidFill>
        </p:spPr>
        <p:txBody>
          <a:bodyPr lIns="91440" tIns="91440" rIns="91440" bIns="91440"/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Supporting point 1</a:t>
            </a:r>
          </a:p>
        </p:txBody>
      </p:sp>
    </p:spTree>
    <p:extLst>
      <p:ext uri="{BB962C8B-B14F-4D97-AF65-F5344CB8AC3E}">
        <p14:creationId xmlns:p14="http://schemas.microsoft.com/office/powerpoint/2010/main" val="185818184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rait-14 posi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360">
            <a:extLst>
              <a:ext uri="{FF2B5EF4-FFF2-40B4-BE49-F238E27FC236}">
                <a16:creationId xmlns:a16="http://schemas.microsoft.com/office/drawing/2014/main" id="{406AFED2-ED49-1112-B21D-D2ECF913338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14691" y="1676401"/>
            <a:ext cx="1411061" cy="1408177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4EEC8D-F30D-2272-2A4E-CD93B0D75C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4692" y="365125"/>
            <a:ext cx="11492432" cy="886397"/>
          </a:xfrm>
        </p:spPr>
        <p:txBody>
          <a:bodyPr/>
          <a:lstStyle/>
          <a:p>
            <a:r>
              <a:rPr lang="en-US" dirty="0"/>
              <a:t>One-sentence headline stating the main takeaway message for the slide; no longer than two lines 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454D37D-9760-333D-5D98-7361CD68B94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14325" y="3101730"/>
            <a:ext cx="1412144" cy="321408"/>
          </a:xfrm>
        </p:spPr>
        <p:txBody>
          <a:bodyPr tIns="91440"/>
          <a:lstStyle>
            <a:lvl1pPr marL="0" indent="0">
              <a:buNone/>
              <a:defRPr sz="1600" b="1"/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800" b="1"/>
            </a:lvl4pPr>
            <a:lvl5pPr marL="1828800" indent="0">
              <a:buNone/>
              <a:defRPr sz="1800" b="1"/>
            </a:lvl5pPr>
          </a:lstStyle>
          <a:p>
            <a:pPr lvl="0"/>
            <a:r>
              <a:rPr lang="en-US" dirty="0"/>
              <a:t>First Name, Last Name</a:t>
            </a:r>
          </a:p>
        </p:txBody>
      </p:sp>
      <p:sp>
        <p:nvSpPr>
          <p:cNvPr id="7" name="Picture Placeholder 360">
            <a:extLst>
              <a:ext uri="{FF2B5EF4-FFF2-40B4-BE49-F238E27FC236}">
                <a16:creationId xmlns:a16="http://schemas.microsoft.com/office/drawing/2014/main" id="{25194CC7-DFDD-41E3-3F16-A4BAED70D31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991091" y="1676401"/>
            <a:ext cx="1411061" cy="1408177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259FEBC2-FFA2-F082-C0B4-490D9C6E368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990725" y="3101730"/>
            <a:ext cx="1412144" cy="321408"/>
          </a:xfrm>
        </p:spPr>
        <p:txBody>
          <a:bodyPr tIns="91440"/>
          <a:lstStyle>
            <a:lvl1pPr marL="0" indent="0">
              <a:buNone/>
              <a:defRPr sz="1600" b="1"/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800" b="1"/>
            </a:lvl4pPr>
            <a:lvl5pPr marL="1828800" indent="0">
              <a:buNone/>
              <a:defRPr sz="1800" b="1"/>
            </a:lvl5pPr>
          </a:lstStyle>
          <a:p>
            <a:pPr lvl="0"/>
            <a:r>
              <a:rPr lang="en-US" dirty="0"/>
              <a:t>First Name, Last Name</a:t>
            </a:r>
          </a:p>
        </p:txBody>
      </p:sp>
      <p:sp>
        <p:nvSpPr>
          <p:cNvPr id="10" name="Picture Placeholder 360">
            <a:extLst>
              <a:ext uri="{FF2B5EF4-FFF2-40B4-BE49-F238E27FC236}">
                <a16:creationId xmlns:a16="http://schemas.microsoft.com/office/drawing/2014/main" id="{9E7760E5-8579-2ACD-19F1-A979EC595A8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667491" y="1676401"/>
            <a:ext cx="1411061" cy="1408177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121DEBE6-249D-E1B1-4B52-A019B44949C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667125" y="3101730"/>
            <a:ext cx="1412144" cy="321408"/>
          </a:xfrm>
        </p:spPr>
        <p:txBody>
          <a:bodyPr tIns="91440"/>
          <a:lstStyle>
            <a:lvl1pPr marL="0" indent="0">
              <a:buNone/>
              <a:defRPr sz="1600" b="1"/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800" b="1"/>
            </a:lvl4pPr>
            <a:lvl5pPr marL="1828800" indent="0">
              <a:buNone/>
              <a:defRPr sz="1800" b="1"/>
            </a:lvl5pPr>
          </a:lstStyle>
          <a:p>
            <a:pPr lvl="0"/>
            <a:r>
              <a:rPr lang="en-US" dirty="0"/>
              <a:t>First Name, Last Name</a:t>
            </a:r>
          </a:p>
        </p:txBody>
      </p:sp>
      <p:sp>
        <p:nvSpPr>
          <p:cNvPr id="14" name="Picture Placeholder 360">
            <a:extLst>
              <a:ext uri="{FF2B5EF4-FFF2-40B4-BE49-F238E27FC236}">
                <a16:creationId xmlns:a16="http://schemas.microsoft.com/office/drawing/2014/main" id="{EB7AC011-2F57-EC56-91F9-A965565A406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343891" y="1676401"/>
            <a:ext cx="1411061" cy="1408177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D59762E5-F688-DBA8-4C37-B3A3C58F18B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343525" y="3101730"/>
            <a:ext cx="1412144" cy="321408"/>
          </a:xfrm>
        </p:spPr>
        <p:txBody>
          <a:bodyPr tIns="91440"/>
          <a:lstStyle>
            <a:lvl1pPr marL="0" indent="0">
              <a:buNone/>
              <a:defRPr sz="1600" b="1"/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800" b="1"/>
            </a:lvl4pPr>
            <a:lvl5pPr marL="1828800" indent="0">
              <a:buNone/>
              <a:defRPr sz="1800" b="1"/>
            </a:lvl5pPr>
          </a:lstStyle>
          <a:p>
            <a:pPr lvl="0"/>
            <a:r>
              <a:rPr lang="en-US" dirty="0"/>
              <a:t>First Name, Last Name</a:t>
            </a:r>
          </a:p>
        </p:txBody>
      </p:sp>
      <p:sp>
        <p:nvSpPr>
          <p:cNvPr id="24" name="Picture Placeholder 360">
            <a:extLst>
              <a:ext uri="{FF2B5EF4-FFF2-40B4-BE49-F238E27FC236}">
                <a16:creationId xmlns:a16="http://schemas.microsoft.com/office/drawing/2014/main" id="{8A47F1D3-73AD-F467-48EE-D2074775291F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7020291" y="1676401"/>
            <a:ext cx="1411061" cy="1408177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B4A73141-DACC-B694-EAA5-D499AAA41AA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019925" y="3101730"/>
            <a:ext cx="1412144" cy="321408"/>
          </a:xfrm>
        </p:spPr>
        <p:txBody>
          <a:bodyPr tIns="91440"/>
          <a:lstStyle>
            <a:lvl1pPr marL="0" indent="0">
              <a:buNone/>
              <a:defRPr sz="1600" b="1"/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800" b="1"/>
            </a:lvl4pPr>
            <a:lvl5pPr marL="1828800" indent="0">
              <a:buNone/>
              <a:defRPr sz="1800" b="1"/>
            </a:lvl5pPr>
          </a:lstStyle>
          <a:p>
            <a:pPr lvl="0"/>
            <a:r>
              <a:rPr lang="en-US" dirty="0"/>
              <a:t>First Name, Last Name</a:t>
            </a:r>
          </a:p>
        </p:txBody>
      </p:sp>
      <p:sp>
        <p:nvSpPr>
          <p:cNvPr id="27" name="Picture Placeholder 360">
            <a:extLst>
              <a:ext uri="{FF2B5EF4-FFF2-40B4-BE49-F238E27FC236}">
                <a16:creationId xmlns:a16="http://schemas.microsoft.com/office/drawing/2014/main" id="{7EDA5855-F73F-935A-1566-720D38EC07DF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8696325" y="1676401"/>
            <a:ext cx="1411061" cy="1408177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CA7A6897-50BB-69EA-CE0D-8428224909F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695959" y="3101730"/>
            <a:ext cx="1412144" cy="321408"/>
          </a:xfrm>
        </p:spPr>
        <p:txBody>
          <a:bodyPr tIns="91440"/>
          <a:lstStyle>
            <a:lvl1pPr marL="0" indent="0">
              <a:buNone/>
              <a:defRPr sz="1600" b="1"/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800" b="1"/>
            </a:lvl4pPr>
            <a:lvl5pPr marL="1828800" indent="0">
              <a:buNone/>
              <a:defRPr sz="1800" b="1"/>
            </a:lvl5pPr>
          </a:lstStyle>
          <a:p>
            <a:pPr lvl="0"/>
            <a:r>
              <a:rPr lang="en-US" dirty="0"/>
              <a:t>First Name, Last Name</a:t>
            </a:r>
          </a:p>
        </p:txBody>
      </p:sp>
      <p:sp>
        <p:nvSpPr>
          <p:cNvPr id="29" name="Picture Placeholder 360">
            <a:extLst>
              <a:ext uri="{FF2B5EF4-FFF2-40B4-BE49-F238E27FC236}">
                <a16:creationId xmlns:a16="http://schemas.microsoft.com/office/drawing/2014/main" id="{D09EF4CE-B526-1CEA-9EDD-34A61A70EE7C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0371993" y="1676401"/>
            <a:ext cx="1411061" cy="1408177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993FC27B-1624-B783-DF96-5521C31FB6A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0371627" y="3101730"/>
            <a:ext cx="1412144" cy="321408"/>
          </a:xfrm>
        </p:spPr>
        <p:txBody>
          <a:bodyPr tIns="91440"/>
          <a:lstStyle>
            <a:lvl1pPr marL="0" indent="0">
              <a:buNone/>
              <a:defRPr sz="1600" b="1"/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800" b="1"/>
            </a:lvl4pPr>
            <a:lvl5pPr marL="1828800" indent="0">
              <a:buNone/>
              <a:defRPr sz="1800" b="1"/>
            </a:lvl5pPr>
          </a:lstStyle>
          <a:p>
            <a:pPr lvl="0"/>
            <a:r>
              <a:rPr lang="en-US" dirty="0"/>
              <a:t>First Name, Last Name</a:t>
            </a:r>
          </a:p>
        </p:txBody>
      </p:sp>
      <p:sp>
        <p:nvSpPr>
          <p:cNvPr id="31" name="Picture Placeholder 360">
            <a:extLst>
              <a:ext uri="{FF2B5EF4-FFF2-40B4-BE49-F238E27FC236}">
                <a16:creationId xmlns:a16="http://schemas.microsoft.com/office/drawing/2014/main" id="{5A8BA158-C0D0-7A81-D0D2-8428A63A3D75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317151" y="3962401"/>
            <a:ext cx="1411061" cy="1408177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39D4BA50-34B9-66B8-EAF5-82AF534969D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16785" y="5387730"/>
            <a:ext cx="1412144" cy="321408"/>
          </a:xfrm>
        </p:spPr>
        <p:txBody>
          <a:bodyPr tIns="91440"/>
          <a:lstStyle>
            <a:lvl1pPr marL="0" indent="0">
              <a:buNone/>
              <a:defRPr sz="1600" b="1"/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800" b="1"/>
            </a:lvl4pPr>
            <a:lvl5pPr marL="1828800" indent="0">
              <a:buNone/>
              <a:defRPr sz="1800" b="1"/>
            </a:lvl5pPr>
          </a:lstStyle>
          <a:p>
            <a:pPr lvl="0"/>
            <a:r>
              <a:rPr lang="en-US" dirty="0"/>
              <a:t>First Name, Last Name</a:t>
            </a:r>
          </a:p>
        </p:txBody>
      </p:sp>
      <p:sp>
        <p:nvSpPr>
          <p:cNvPr id="33" name="Picture Placeholder 360">
            <a:extLst>
              <a:ext uri="{FF2B5EF4-FFF2-40B4-BE49-F238E27FC236}">
                <a16:creationId xmlns:a16="http://schemas.microsoft.com/office/drawing/2014/main" id="{9764F327-567A-B4BD-324B-5E6E4A38AE8A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1993551" y="3962401"/>
            <a:ext cx="1411061" cy="1408177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81407771-83D8-01C3-0563-CE45ADD67E2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993185" y="5387730"/>
            <a:ext cx="1412144" cy="321408"/>
          </a:xfrm>
        </p:spPr>
        <p:txBody>
          <a:bodyPr tIns="91440"/>
          <a:lstStyle>
            <a:lvl1pPr marL="0" indent="0">
              <a:buNone/>
              <a:defRPr sz="1600" b="1"/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800" b="1"/>
            </a:lvl4pPr>
            <a:lvl5pPr marL="1828800" indent="0">
              <a:buNone/>
              <a:defRPr sz="1800" b="1"/>
            </a:lvl5pPr>
          </a:lstStyle>
          <a:p>
            <a:pPr lvl="0"/>
            <a:r>
              <a:rPr lang="en-US" dirty="0"/>
              <a:t>First Name, Last Name</a:t>
            </a:r>
          </a:p>
        </p:txBody>
      </p:sp>
      <p:sp>
        <p:nvSpPr>
          <p:cNvPr id="35" name="Picture Placeholder 360">
            <a:extLst>
              <a:ext uri="{FF2B5EF4-FFF2-40B4-BE49-F238E27FC236}">
                <a16:creationId xmlns:a16="http://schemas.microsoft.com/office/drawing/2014/main" id="{053F6908-A1A4-51D5-C068-74AE8BBE8575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3669951" y="3962401"/>
            <a:ext cx="1411061" cy="1408177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Text Placeholder 4">
            <a:extLst>
              <a:ext uri="{FF2B5EF4-FFF2-40B4-BE49-F238E27FC236}">
                <a16:creationId xmlns:a16="http://schemas.microsoft.com/office/drawing/2014/main" id="{0159B219-D993-9F5C-A25E-27170413130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669585" y="5387730"/>
            <a:ext cx="1412144" cy="321408"/>
          </a:xfrm>
        </p:spPr>
        <p:txBody>
          <a:bodyPr tIns="91440"/>
          <a:lstStyle>
            <a:lvl1pPr marL="0" indent="0">
              <a:buNone/>
              <a:defRPr sz="1600" b="1"/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800" b="1"/>
            </a:lvl4pPr>
            <a:lvl5pPr marL="1828800" indent="0">
              <a:buNone/>
              <a:defRPr sz="1800" b="1"/>
            </a:lvl5pPr>
          </a:lstStyle>
          <a:p>
            <a:pPr lvl="0"/>
            <a:r>
              <a:rPr lang="en-US" dirty="0"/>
              <a:t>First Name, Last Name</a:t>
            </a:r>
          </a:p>
        </p:txBody>
      </p:sp>
      <p:sp>
        <p:nvSpPr>
          <p:cNvPr id="37" name="Picture Placeholder 360">
            <a:extLst>
              <a:ext uri="{FF2B5EF4-FFF2-40B4-BE49-F238E27FC236}">
                <a16:creationId xmlns:a16="http://schemas.microsoft.com/office/drawing/2014/main" id="{3B1CFCF1-1BBA-A77B-07C5-CE89C6D37D8E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5346351" y="3962401"/>
            <a:ext cx="1411061" cy="1408177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Text Placeholder 4">
            <a:extLst>
              <a:ext uri="{FF2B5EF4-FFF2-40B4-BE49-F238E27FC236}">
                <a16:creationId xmlns:a16="http://schemas.microsoft.com/office/drawing/2014/main" id="{924D5DB3-FDA3-34E1-683B-AF880C6B564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345985" y="5387730"/>
            <a:ext cx="1412144" cy="321408"/>
          </a:xfrm>
        </p:spPr>
        <p:txBody>
          <a:bodyPr tIns="91440"/>
          <a:lstStyle>
            <a:lvl1pPr marL="0" indent="0">
              <a:buNone/>
              <a:defRPr sz="1600" b="1"/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800" b="1"/>
            </a:lvl4pPr>
            <a:lvl5pPr marL="1828800" indent="0">
              <a:buNone/>
              <a:defRPr sz="1800" b="1"/>
            </a:lvl5pPr>
          </a:lstStyle>
          <a:p>
            <a:pPr lvl="0"/>
            <a:r>
              <a:rPr lang="en-US" dirty="0"/>
              <a:t>First Name, Last Name</a:t>
            </a:r>
          </a:p>
        </p:txBody>
      </p:sp>
      <p:sp>
        <p:nvSpPr>
          <p:cNvPr id="39" name="Picture Placeholder 360">
            <a:extLst>
              <a:ext uri="{FF2B5EF4-FFF2-40B4-BE49-F238E27FC236}">
                <a16:creationId xmlns:a16="http://schemas.microsoft.com/office/drawing/2014/main" id="{CD18FDA3-0BAD-70CF-4A1C-E0AC365F43EC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7022751" y="3962401"/>
            <a:ext cx="1411061" cy="1408177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Text Placeholder 4">
            <a:extLst>
              <a:ext uri="{FF2B5EF4-FFF2-40B4-BE49-F238E27FC236}">
                <a16:creationId xmlns:a16="http://schemas.microsoft.com/office/drawing/2014/main" id="{BC7D472D-B446-D4C9-7FEA-8337576DA47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022385" y="5387730"/>
            <a:ext cx="1412144" cy="321408"/>
          </a:xfrm>
        </p:spPr>
        <p:txBody>
          <a:bodyPr tIns="91440"/>
          <a:lstStyle>
            <a:lvl1pPr marL="0" indent="0">
              <a:buNone/>
              <a:defRPr sz="1600" b="1"/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800" b="1"/>
            </a:lvl4pPr>
            <a:lvl5pPr marL="1828800" indent="0">
              <a:buNone/>
              <a:defRPr sz="1800" b="1"/>
            </a:lvl5pPr>
          </a:lstStyle>
          <a:p>
            <a:pPr lvl="0"/>
            <a:r>
              <a:rPr lang="en-US" dirty="0"/>
              <a:t>First Name, Last Name</a:t>
            </a:r>
          </a:p>
        </p:txBody>
      </p:sp>
      <p:sp>
        <p:nvSpPr>
          <p:cNvPr id="41" name="Picture Placeholder 360">
            <a:extLst>
              <a:ext uri="{FF2B5EF4-FFF2-40B4-BE49-F238E27FC236}">
                <a16:creationId xmlns:a16="http://schemas.microsoft.com/office/drawing/2014/main" id="{00CD14FC-B345-724A-1702-9ECB7309E7BA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8698785" y="3962401"/>
            <a:ext cx="1411061" cy="1408177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Text Placeholder 4">
            <a:extLst>
              <a:ext uri="{FF2B5EF4-FFF2-40B4-BE49-F238E27FC236}">
                <a16:creationId xmlns:a16="http://schemas.microsoft.com/office/drawing/2014/main" id="{A39A6918-941C-CFDA-46B7-7B3F5821B260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698419" y="5387730"/>
            <a:ext cx="1412144" cy="321408"/>
          </a:xfrm>
        </p:spPr>
        <p:txBody>
          <a:bodyPr tIns="91440"/>
          <a:lstStyle>
            <a:lvl1pPr marL="0" indent="0">
              <a:buNone/>
              <a:defRPr sz="1600" b="1"/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800" b="1"/>
            </a:lvl4pPr>
            <a:lvl5pPr marL="1828800" indent="0">
              <a:buNone/>
              <a:defRPr sz="1800" b="1"/>
            </a:lvl5pPr>
          </a:lstStyle>
          <a:p>
            <a:pPr lvl="0"/>
            <a:r>
              <a:rPr lang="en-US" dirty="0"/>
              <a:t>First Name, Last Name</a:t>
            </a:r>
          </a:p>
        </p:txBody>
      </p:sp>
      <p:sp>
        <p:nvSpPr>
          <p:cNvPr id="43" name="Picture Placeholder 360">
            <a:extLst>
              <a:ext uri="{FF2B5EF4-FFF2-40B4-BE49-F238E27FC236}">
                <a16:creationId xmlns:a16="http://schemas.microsoft.com/office/drawing/2014/main" id="{13F06704-FC82-77D6-CD12-259FDE55A8D4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10374453" y="3962401"/>
            <a:ext cx="1411061" cy="1408177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4" name="Text Placeholder 4">
            <a:extLst>
              <a:ext uri="{FF2B5EF4-FFF2-40B4-BE49-F238E27FC236}">
                <a16:creationId xmlns:a16="http://schemas.microsoft.com/office/drawing/2014/main" id="{DAE33098-4EF0-1E1A-7F23-76F0D50AACB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0374087" y="5387730"/>
            <a:ext cx="1412144" cy="321408"/>
          </a:xfrm>
        </p:spPr>
        <p:txBody>
          <a:bodyPr tIns="91440"/>
          <a:lstStyle>
            <a:lvl1pPr marL="0" indent="0">
              <a:buNone/>
              <a:defRPr sz="1600" b="1"/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800" b="1"/>
            </a:lvl4pPr>
            <a:lvl5pPr marL="1828800" indent="0">
              <a:buNone/>
              <a:defRPr sz="1800" b="1"/>
            </a:lvl5pPr>
          </a:lstStyle>
          <a:p>
            <a:pPr lvl="0"/>
            <a:r>
              <a:rPr lang="en-US" dirty="0"/>
              <a:t>First Name, Last Name</a:t>
            </a:r>
          </a:p>
        </p:txBody>
      </p:sp>
    </p:spTree>
    <p:extLst>
      <p:ext uri="{BB962C8B-B14F-4D97-AF65-F5344CB8AC3E}">
        <p14:creationId xmlns:p14="http://schemas.microsoft.com/office/powerpoint/2010/main" val="386488400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rait-10 posi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360">
            <a:extLst>
              <a:ext uri="{FF2B5EF4-FFF2-40B4-BE49-F238E27FC236}">
                <a16:creationId xmlns:a16="http://schemas.microsoft.com/office/drawing/2014/main" id="{406AFED2-ED49-1112-B21D-D2ECF913338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510445" y="1682263"/>
            <a:ext cx="1411061" cy="1408177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4EEC8D-F30D-2272-2A4E-CD93B0D75C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4692" y="365125"/>
            <a:ext cx="11492432" cy="886397"/>
          </a:xfrm>
        </p:spPr>
        <p:txBody>
          <a:bodyPr/>
          <a:lstStyle/>
          <a:p>
            <a:r>
              <a:rPr lang="en-US" dirty="0"/>
              <a:t>One-sentence headline stating the main takeaway message for the slide; no longer than two lines 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454D37D-9760-333D-5D98-7361CD68B94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10079" y="3107592"/>
            <a:ext cx="1412144" cy="321408"/>
          </a:xfrm>
        </p:spPr>
        <p:txBody>
          <a:bodyPr tIns="91440"/>
          <a:lstStyle>
            <a:lvl1pPr marL="0" indent="0">
              <a:buNone/>
              <a:defRPr sz="1600" b="1"/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800" b="1"/>
            </a:lvl4pPr>
            <a:lvl5pPr marL="1828800" indent="0">
              <a:buNone/>
              <a:defRPr sz="1800" b="1"/>
            </a:lvl5pPr>
          </a:lstStyle>
          <a:p>
            <a:pPr lvl="0"/>
            <a:r>
              <a:rPr lang="en-US" dirty="0"/>
              <a:t>First Name, Last Name</a:t>
            </a:r>
          </a:p>
        </p:txBody>
      </p:sp>
      <p:sp>
        <p:nvSpPr>
          <p:cNvPr id="7" name="Picture Placeholder 360">
            <a:extLst>
              <a:ext uri="{FF2B5EF4-FFF2-40B4-BE49-F238E27FC236}">
                <a16:creationId xmlns:a16="http://schemas.microsoft.com/office/drawing/2014/main" id="{25194CC7-DFDD-41E3-3F16-A4BAED70D31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409584" y="1682263"/>
            <a:ext cx="1411061" cy="1408177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259FEBC2-FFA2-F082-C0B4-490D9C6E368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409218" y="3107592"/>
            <a:ext cx="1412144" cy="321408"/>
          </a:xfrm>
        </p:spPr>
        <p:txBody>
          <a:bodyPr tIns="91440"/>
          <a:lstStyle>
            <a:lvl1pPr marL="0" indent="0">
              <a:buNone/>
              <a:defRPr sz="1600" b="1"/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800" b="1"/>
            </a:lvl4pPr>
            <a:lvl5pPr marL="1828800" indent="0">
              <a:buNone/>
              <a:defRPr sz="1800" b="1"/>
            </a:lvl5pPr>
          </a:lstStyle>
          <a:p>
            <a:pPr lvl="0"/>
            <a:r>
              <a:rPr lang="en-US" dirty="0"/>
              <a:t>First Name, Last Name</a:t>
            </a:r>
          </a:p>
        </p:txBody>
      </p:sp>
      <p:sp>
        <p:nvSpPr>
          <p:cNvPr id="10" name="Picture Placeholder 360">
            <a:extLst>
              <a:ext uri="{FF2B5EF4-FFF2-40B4-BE49-F238E27FC236}">
                <a16:creationId xmlns:a16="http://schemas.microsoft.com/office/drawing/2014/main" id="{9E7760E5-8579-2ACD-19F1-A979EC595A8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308182" y="1682263"/>
            <a:ext cx="1411061" cy="1408177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121DEBE6-249D-E1B1-4B52-A019B44949C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307640" y="3107592"/>
            <a:ext cx="1412144" cy="321408"/>
          </a:xfrm>
        </p:spPr>
        <p:txBody>
          <a:bodyPr tIns="91440"/>
          <a:lstStyle>
            <a:lvl1pPr marL="0" indent="0">
              <a:buNone/>
              <a:defRPr sz="1600" b="1"/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800" b="1"/>
            </a:lvl4pPr>
            <a:lvl5pPr marL="1828800" indent="0">
              <a:buNone/>
              <a:defRPr sz="1800" b="1"/>
            </a:lvl5pPr>
          </a:lstStyle>
          <a:p>
            <a:pPr lvl="0"/>
            <a:r>
              <a:rPr lang="en-US" dirty="0"/>
              <a:t>First Name, Last Name</a:t>
            </a:r>
          </a:p>
        </p:txBody>
      </p:sp>
      <p:sp>
        <p:nvSpPr>
          <p:cNvPr id="14" name="Picture Placeholder 360">
            <a:extLst>
              <a:ext uri="{FF2B5EF4-FFF2-40B4-BE49-F238E27FC236}">
                <a16:creationId xmlns:a16="http://schemas.microsoft.com/office/drawing/2014/main" id="{EB7AC011-2F57-EC56-91F9-A965565A406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206077" y="1682263"/>
            <a:ext cx="1411061" cy="1408177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D59762E5-F688-DBA8-4C37-B3A3C58F18B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205711" y="3107592"/>
            <a:ext cx="1412144" cy="321408"/>
          </a:xfrm>
        </p:spPr>
        <p:txBody>
          <a:bodyPr tIns="91440"/>
          <a:lstStyle>
            <a:lvl1pPr marL="0" indent="0">
              <a:buNone/>
              <a:defRPr sz="1600" b="1"/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800" b="1"/>
            </a:lvl4pPr>
            <a:lvl5pPr marL="1828800" indent="0">
              <a:buNone/>
              <a:defRPr sz="1800" b="1"/>
            </a:lvl5pPr>
          </a:lstStyle>
          <a:p>
            <a:pPr lvl="0"/>
            <a:r>
              <a:rPr lang="en-US" dirty="0"/>
              <a:t>First Name, Last Name</a:t>
            </a:r>
          </a:p>
        </p:txBody>
      </p:sp>
      <p:sp>
        <p:nvSpPr>
          <p:cNvPr id="24" name="Picture Placeholder 360">
            <a:extLst>
              <a:ext uri="{FF2B5EF4-FFF2-40B4-BE49-F238E27FC236}">
                <a16:creationId xmlns:a16="http://schemas.microsoft.com/office/drawing/2014/main" id="{8A47F1D3-73AD-F467-48EE-D2074775291F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9103782" y="1682263"/>
            <a:ext cx="1411061" cy="1408177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B4A73141-DACC-B694-EAA5-D499AAA41AA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103416" y="3107592"/>
            <a:ext cx="1412144" cy="321408"/>
          </a:xfrm>
        </p:spPr>
        <p:txBody>
          <a:bodyPr tIns="91440"/>
          <a:lstStyle>
            <a:lvl1pPr marL="0" indent="0">
              <a:buNone/>
              <a:defRPr sz="1600" b="1"/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800" b="1"/>
            </a:lvl4pPr>
            <a:lvl5pPr marL="1828800" indent="0">
              <a:buNone/>
              <a:defRPr sz="1800" b="1"/>
            </a:lvl5pPr>
          </a:lstStyle>
          <a:p>
            <a:pPr lvl="0"/>
            <a:r>
              <a:rPr lang="en-US" dirty="0"/>
              <a:t>First Name, Last Name</a:t>
            </a:r>
          </a:p>
        </p:txBody>
      </p:sp>
      <p:sp>
        <p:nvSpPr>
          <p:cNvPr id="3" name="Picture Placeholder 360">
            <a:extLst>
              <a:ext uri="{FF2B5EF4-FFF2-40B4-BE49-F238E27FC236}">
                <a16:creationId xmlns:a16="http://schemas.microsoft.com/office/drawing/2014/main" id="{50C0265D-4C37-A6EB-018A-088C3665D77B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1510079" y="3970677"/>
            <a:ext cx="1411061" cy="1408177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3171DB7C-B77B-BA2F-D42D-E70799E1CF4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509713" y="5396006"/>
            <a:ext cx="1412144" cy="321408"/>
          </a:xfrm>
        </p:spPr>
        <p:txBody>
          <a:bodyPr tIns="91440"/>
          <a:lstStyle>
            <a:lvl1pPr marL="0" indent="0">
              <a:buNone/>
              <a:defRPr sz="1600" b="1"/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800" b="1"/>
            </a:lvl4pPr>
            <a:lvl5pPr marL="1828800" indent="0">
              <a:buNone/>
              <a:defRPr sz="1800" b="1"/>
            </a:lvl5pPr>
          </a:lstStyle>
          <a:p>
            <a:pPr lvl="0"/>
            <a:r>
              <a:rPr lang="en-US" dirty="0"/>
              <a:t>First Name, Last Name</a:t>
            </a:r>
          </a:p>
        </p:txBody>
      </p:sp>
      <p:sp>
        <p:nvSpPr>
          <p:cNvPr id="6" name="Picture Placeholder 360">
            <a:extLst>
              <a:ext uri="{FF2B5EF4-FFF2-40B4-BE49-F238E27FC236}">
                <a16:creationId xmlns:a16="http://schemas.microsoft.com/office/drawing/2014/main" id="{54228786-C065-7CF8-8C9C-C9622BDB5F7E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3409218" y="3970677"/>
            <a:ext cx="1411061" cy="1408177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9C03BA11-280F-ED2F-8FE5-AD08B0D4481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408852" y="5396006"/>
            <a:ext cx="1412144" cy="321408"/>
          </a:xfrm>
        </p:spPr>
        <p:txBody>
          <a:bodyPr tIns="91440"/>
          <a:lstStyle>
            <a:lvl1pPr marL="0" indent="0">
              <a:buNone/>
              <a:defRPr sz="1600" b="1"/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800" b="1"/>
            </a:lvl4pPr>
            <a:lvl5pPr marL="1828800" indent="0">
              <a:buNone/>
              <a:defRPr sz="1800" b="1"/>
            </a:lvl5pPr>
          </a:lstStyle>
          <a:p>
            <a:pPr lvl="0"/>
            <a:r>
              <a:rPr lang="en-US" dirty="0"/>
              <a:t>First Name, Last Name</a:t>
            </a:r>
          </a:p>
        </p:txBody>
      </p:sp>
      <p:sp>
        <p:nvSpPr>
          <p:cNvPr id="11" name="Picture Placeholder 360">
            <a:extLst>
              <a:ext uri="{FF2B5EF4-FFF2-40B4-BE49-F238E27FC236}">
                <a16:creationId xmlns:a16="http://schemas.microsoft.com/office/drawing/2014/main" id="{D0FFE670-33BD-AB72-DB9E-26A7E5785E56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5307816" y="3970677"/>
            <a:ext cx="1411061" cy="1408177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36FD3033-3412-943B-9B60-3555F20EAC6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307274" y="5396006"/>
            <a:ext cx="1412144" cy="321408"/>
          </a:xfrm>
        </p:spPr>
        <p:txBody>
          <a:bodyPr tIns="91440"/>
          <a:lstStyle>
            <a:lvl1pPr marL="0" indent="0">
              <a:buNone/>
              <a:defRPr sz="1600" b="1"/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800" b="1"/>
            </a:lvl4pPr>
            <a:lvl5pPr marL="1828800" indent="0">
              <a:buNone/>
              <a:defRPr sz="1800" b="1"/>
            </a:lvl5pPr>
          </a:lstStyle>
          <a:p>
            <a:pPr lvl="0"/>
            <a:r>
              <a:rPr lang="en-US" dirty="0"/>
              <a:t>First Name, Last Name</a:t>
            </a:r>
          </a:p>
        </p:txBody>
      </p:sp>
      <p:sp>
        <p:nvSpPr>
          <p:cNvPr id="17" name="Picture Placeholder 360">
            <a:extLst>
              <a:ext uri="{FF2B5EF4-FFF2-40B4-BE49-F238E27FC236}">
                <a16:creationId xmlns:a16="http://schemas.microsoft.com/office/drawing/2014/main" id="{D90F4C59-A65F-7802-34A6-70D69C5041A5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7205711" y="3970677"/>
            <a:ext cx="1411061" cy="1408177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134846F9-F8EB-3656-08DF-03E1A00CD63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205345" y="5396006"/>
            <a:ext cx="1412144" cy="321408"/>
          </a:xfrm>
        </p:spPr>
        <p:txBody>
          <a:bodyPr tIns="91440"/>
          <a:lstStyle>
            <a:lvl1pPr marL="0" indent="0">
              <a:buNone/>
              <a:defRPr sz="1600" b="1"/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800" b="1"/>
            </a:lvl4pPr>
            <a:lvl5pPr marL="1828800" indent="0">
              <a:buNone/>
              <a:defRPr sz="1800" b="1"/>
            </a:lvl5pPr>
          </a:lstStyle>
          <a:p>
            <a:pPr lvl="0"/>
            <a:r>
              <a:rPr lang="en-US" dirty="0"/>
              <a:t>First Name, Last Name</a:t>
            </a:r>
          </a:p>
        </p:txBody>
      </p:sp>
      <p:sp>
        <p:nvSpPr>
          <p:cNvPr id="19" name="Picture Placeholder 360">
            <a:extLst>
              <a:ext uri="{FF2B5EF4-FFF2-40B4-BE49-F238E27FC236}">
                <a16:creationId xmlns:a16="http://schemas.microsoft.com/office/drawing/2014/main" id="{9694CBBD-6AE6-ADDC-80FB-FDFA2458BCB3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9103416" y="3970677"/>
            <a:ext cx="1411061" cy="1408177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4DB0CCF3-7E0B-FACF-F244-CCF6EC2D930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103050" y="5396006"/>
            <a:ext cx="1412144" cy="321408"/>
          </a:xfrm>
        </p:spPr>
        <p:txBody>
          <a:bodyPr tIns="91440"/>
          <a:lstStyle>
            <a:lvl1pPr marL="0" indent="0">
              <a:buNone/>
              <a:defRPr sz="1600" b="1"/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800" b="1"/>
            </a:lvl4pPr>
            <a:lvl5pPr marL="1828800" indent="0">
              <a:buNone/>
              <a:defRPr sz="1800" b="1"/>
            </a:lvl5pPr>
          </a:lstStyle>
          <a:p>
            <a:pPr lvl="0"/>
            <a:r>
              <a:rPr lang="en-US" dirty="0"/>
              <a:t>First Name, Last Name</a:t>
            </a:r>
          </a:p>
        </p:txBody>
      </p:sp>
    </p:spTree>
    <p:extLst>
      <p:ext uri="{BB962C8B-B14F-4D97-AF65-F5344CB8AC3E}">
        <p14:creationId xmlns:p14="http://schemas.microsoft.com/office/powerpoint/2010/main" val="79337567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rait-Smar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4EEC8D-F30D-2272-2A4E-CD93B0D75C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4692" y="365125"/>
            <a:ext cx="11492432" cy="886397"/>
          </a:xfrm>
        </p:spPr>
        <p:txBody>
          <a:bodyPr/>
          <a:lstStyle/>
          <a:p>
            <a:r>
              <a:rPr lang="en-US" dirty="0"/>
              <a:t>One-sentence headline stating the main takeaway message for the slide; no longer than two lines  </a:t>
            </a:r>
          </a:p>
        </p:txBody>
      </p:sp>
      <p:sp>
        <p:nvSpPr>
          <p:cNvPr id="4" name="SmartArt Placeholder 3">
            <a:extLst>
              <a:ext uri="{FF2B5EF4-FFF2-40B4-BE49-F238E27FC236}">
                <a16:creationId xmlns:a16="http://schemas.microsoft.com/office/drawing/2014/main" id="{41F9B8EB-EA8B-7B42-D70A-72CFAD42EB27}"/>
              </a:ext>
            </a:extLst>
          </p:cNvPr>
          <p:cNvSpPr>
            <a:spLocks noGrp="1"/>
          </p:cNvSpPr>
          <p:nvPr>
            <p:ph type="dgm" sz="quarter" idx="10"/>
          </p:nvPr>
        </p:nvSpPr>
        <p:spPr>
          <a:xfrm>
            <a:off x="314691" y="1430338"/>
            <a:ext cx="11493133" cy="4852987"/>
          </a:xfrm>
        </p:spPr>
        <p:txBody>
          <a:bodyPr/>
          <a:lstStyle/>
          <a:p>
            <a:r>
              <a:rPr lang="en-US"/>
              <a:t>Click icon to add SmartArt graphic</a:t>
            </a:r>
          </a:p>
        </p:txBody>
      </p:sp>
    </p:spTree>
    <p:extLst>
      <p:ext uri="{BB962C8B-B14F-4D97-AF65-F5344CB8AC3E}">
        <p14:creationId xmlns:p14="http://schemas.microsoft.com/office/powerpoint/2010/main" val="206356768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- 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high angle view of a city&#10;&#10;Description automatically generated">
            <a:extLst>
              <a:ext uri="{FF2B5EF4-FFF2-40B4-BE49-F238E27FC236}">
                <a16:creationId xmlns:a16="http://schemas.microsoft.com/office/drawing/2014/main" id="{23DA0192-253A-9416-8E30-B9B66EED54F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27FB722-2E40-971C-7B7A-5663B28FCD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-9145" y="2258209"/>
            <a:ext cx="12210290" cy="664797"/>
          </a:xfrm>
        </p:spPr>
        <p:txBody>
          <a:bodyPr anchor="t" anchorCtr="0">
            <a:noAutofit/>
          </a:bodyPr>
          <a:lstStyle>
            <a:lvl1pPr algn="ctr">
              <a:spcBef>
                <a:spcPts val="1200"/>
              </a:spcBef>
              <a:spcAft>
                <a:spcPts val="60"/>
              </a:spcAft>
              <a:defRPr sz="48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One-sentence statement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4CCE055-46B1-6279-21B5-27B8352AB9E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0" y="2922742"/>
            <a:ext cx="12192000" cy="397032"/>
          </a:xfrm>
        </p:spPr>
        <p:txBody>
          <a:bodyPr tIns="91440" anchor="t" anchorCtr="0">
            <a:noAutofit/>
          </a:bodyPr>
          <a:lstStyle>
            <a:lvl1pPr marL="0" indent="0" algn="ctr">
              <a:spcBef>
                <a:spcPts val="1200"/>
              </a:spcBef>
              <a:spcAft>
                <a:spcPts val="60"/>
              </a:spcAft>
              <a:buNone/>
              <a:defRPr sz="2200" b="1" spc="3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ONE SENTENCE SUBTITLE STATEMENT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565AA18-2C89-EB56-1919-13EF35EFFBC8}"/>
              </a:ext>
            </a:extLst>
          </p:cNvPr>
          <p:cNvSpPr/>
          <p:nvPr userDrawn="1"/>
        </p:nvSpPr>
        <p:spPr>
          <a:xfrm>
            <a:off x="5668818" y="3468601"/>
            <a:ext cx="854364" cy="7191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9567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Portra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285">
            <a:extLst>
              <a:ext uri="{FF2B5EF4-FFF2-40B4-BE49-F238E27FC236}">
                <a16:creationId xmlns:a16="http://schemas.microsoft.com/office/drawing/2014/main" id="{B10B79AB-DA35-C9D9-2529-6A8AA0E5020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-1" y="0"/>
            <a:ext cx="60452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27FB722-2E40-971C-7B7A-5663B28FCD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7657" y="2292076"/>
            <a:ext cx="4465176" cy="997196"/>
          </a:xfrm>
        </p:spPr>
        <p:txBody>
          <a:bodyPr wrap="square" anchor="t" anchorCtr="0">
            <a:noAutofit/>
          </a:bodyPr>
          <a:lstStyle>
            <a:lvl1pPr algn="l">
              <a:spcBef>
                <a:spcPts val="1200"/>
              </a:spcBef>
              <a:spcAft>
                <a:spcPts val="60"/>
              </a:spcAft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 (Text size no larger than 32pt)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4CCE055-46B1-6279-21B5-27B8352AB9E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97657" y="4019391"/>
            <a:ext cx="4465176" cy="193899"/>
          </a:xfrm>
        </p:spPr>
        <p:txBody>
          <a:bodyPr wrap="square" anchor="t" anchorCtr="0">
            <a:noAutofit/>
          </a:bodyPr>
          <a:lstStyle>
            <a:lvl1pPr marL="0" indent="0" algn="l">
              <a:spcBef>
                <a:spcPts val="1200"/>
              </a:spcBef>
              <a:spcAft>
                <a:spcPts val="60"/>
              </a:spcAft>
              <a:buNone/>
              <a:defRPr sz="1400" b="1" spc="1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PRESENTED BY</a:t>
            </a:r>
          </a:p>
        </p:txBody>
      </p:sp>
      <p:sp>
        <p:nvSpPr>
          <p:cNvPr id="1962" name="Text Placeholder 1961">
            <a:extLst>
              <a:ext uri="{FF2B5EF4-FFF2-40B4-BE49-F238E27FC236}">
                <a16:creationId xmlns:a16="http://schemas.microsoft.com/office/drawing/2014/main" id="{05A0F360-5E2B-1313-55AF-9056EF7E8BC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97657" y="1880997"/>
            <a:ext cx="4465176" cy="193899"/>
          </a:xfrm>
        </p:spPr>
        <p:txBody>
          <a:bodyPr wrap="square" anchor="t" anchorCtr="0">
            <a:noAutofit/>
          </a:bodyPr>
          <a:lstStyle>
            <a:lvl1pPr marL="0" indent="0" algn="l">
              <a:spcBef>
                <a:spcPts val="1200"/>
              </a:spcBef>
              <a:spcAft>
                <a:spcPts val="60"/>
              </a:spcAft>
              <a:buNone/>
              <a:defRPr sz="1400" b="0" i="0" spc="150" baseline="0">
                <a:solidFill>
                  <a:schemeClr val="bg1"/>
                </a:solidFill>
                <a:latin typeface="+mn-lt"/>
                <a:ea typeface="Roboto Light" panose="02000000000000000000" pitchFamily="2" charset="0"/>
              </a:defRPr>
            </a:lvl1pPr>
            <a:lvl2pPr marL="457200" indent="0" algn="ctr">
              <a:buNone/>
              <a:defRPr sz="1400">
                <a:solidFill>
                  <a:schemeClr val="bg1"/>
                </a:solidFill>
              </a:defRPr>
            </a:lvl2pPr>
            <a:lvl3pPr marL="914400" indent="0" algn="ctr">
              <a:buNone/>
              <a:defRPr sz="1400">
                <a:solidFill>
                  <a:schemeClr val="bg1"/>
                </a:solidFill>
              </a:defRPr>
            </a:lvl3pPr>
            <a:lvl4pPr marL="1371600" indent="0" algn="ctr">
              <a:buNone/>
              <a:defRPr sz="1400">
                <a:solidFill>
                  <a:schemeClr val="bg1"/>
                </a:solidFill>
              </a:defRPr>
            </a:lvl4pPr>
            <a:lvl5pPr marL="1828800" indent="0" algn="ctr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MONTH XX, XXXX | LOCATION</a:t>
            </a:r>
          </a:p>
        </p:txBody>
      </p:sp>
      <p:sp>
        <p:nvSpPr>
          <p:cNvPr id="1964" name="Text Placeholder 1963">
            <a:extLst>
              <a:ext uri="{FF2B5EF4-FFF2-40B4-BE49-F238E27FC236}">
                <a16:creationId xmlns:a16="http://schemas.microsoft.com/office/drawing/2014/main" id="{D8874D39-76D3-2E6D-F8DD-E0676BF138C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97657" y="4371534"/>
            <a:ext cx="4465176" cy="332399"/>
          </a:xfrm>
        </p:spPr>
        <p:txBody>
          <a:bodyPr wrap="square" anchor="t" anchorCtr="0">
            <a:noAutofit/>
          </a:bodyPr>
          <a:lstStyle>
            <a:lvl1pPr marL="0" indent="0" algn="l">
              <a:spcBef>
                <a:spcPts val="1200"/>
              </a:spcBef>
              <a:spcAft>
                <a:spcPts val="60"/>
              </a:spcAft>
              <a:buNone/>
              <a:defRPr sz="24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  <a:lvl2pPr marL="457200" indent="0" algn="ctr">
              <a:buNone/>
              <a:defRPr sz="2400">
                <a:solidFill>
                  <a:schemeClr val="bg1"/>
                </a:solidFill>
              </a:defRPr>
            </a:lvl2pPr>
            <a:lvl3pPr marL="914400" indent="0" algn="ctr">
              <a:buNone/>
              <a:defRPr sz="2400">
                <a:solidFill>
                  <a:schemeClr val="bg1"/>
                </a:solidFill>
              </a:defRPr>
            </a:lvl3pPr>
            <a:lvl4pPr marL="1371600" indent="0" algn="ctr">
              <a:buNone/>
              <a:defRPr sz="2400">
                <a:solidFill>
                  <a:schemeClr val="bg1"/>
                </a:solidFill>
              </a:defRPr>
            </a:lvl4pPr>
            <a:lvl5pPr marL="1828800" indent="0" algn="ctr">
              <a:buNone/>
              <a:defRPr sz="2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First Name, Last Name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565AA18-2C89-EB56-1919-13EF35EFFBC8}"/>
              </a:ext>
            </a:extLst>
          </p:cNvPr>
          <p:cNvSpPr/>
          <p:nvPr userDrawn="1"/>
        </p:nvSpPr>
        <p:spPr>
          <a:xfrm>
            <a:off x="897656" y="3793881"/>
            <a:ext cx="854364" cy="7191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D529654C-4DCE-CBB4-4BA7-74D0EC3EB963}"/>
              </a:ext>
            </a:extLst>
          </p:cNvPr>
          <p:cNvGrpSpPr/>
          <p:nvPr userDrawn="1"/>
        </p:nvGrpSpPr>
        <p:grpSpPr>
          <a:xfrm>
            <a:off x="897656" y="6161203"/>
            <a:ext cx="4842685" cy="429764"/>
            <a:chOff x="2384568" y="6419574"/>
            <a:chExt cx="4161723" cy="369332"/>
          </a:xfrm>
        </p:grpSpPr>
        <p:pic>
          <p:nvPicPr>
            <p:cNvPr id="41" name="Graphic 40">
              <a:extLst>
                <a:ext uri="{FF2B5EF4-FFF2-40B4-BE49-F238E27FC236}">
                  <a16:creationId xmlns:a16="http://schemas.microsoft.com/office/drawing/2014/main" id="{1E739D28-04EF-E5F5-AE3E-05983A5739A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384568" y="6424653"/>
              <a:ext cx="1103769" cy="278048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BA706AB-C5B5-40F2-B756-AD0F7D731AE5}"/>
                </a:ext>
              </a:extLst>
            </p:cNvPr>
            <p:cNvSpPr txBox="1"/>
            <p:nvPr userDrawn="1"/>
          </p:nvSpPr>
          <p:spPr>
            <a:xfrm>
              <a:off x="3588247" y="6419574"/>
              <a:ext cx="29580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b="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ORNL IS MANAGED BY UT-BATTELLE LLC </a:t>
              </a:r>
              <a:br>
                <a:rPr lang="en-US" sz="900" b="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</a:br>
              <a:r>
                <a:rPr lang="en-US" sz="900" b="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FOR THE US DEPARTMENT OF ENERGY</a:t>
              </a:r>
            </a:p>
          </p:txBody>
        </p:sp>
      </p:grpSp>
      <p:sp>
        <p:nvSpPr>
          <p:cNvPr id="48" name="Text Placeholder 47">
            <a:extLst>
              <a:ext uri="{FF2B5EF4-FFF2-40B4-BE49-F238E27FC236}">
                <a16:creationId xmlns:a16="http://schemas.microsoft.com/office/drawing/2014/main" id="{894AF511-2F91-5CEA-AAAB-75308FF6C4D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97657" y="4881013"/>
            <a:ext cx="4465176" cy="246221"/>
          </a:xfrm>
        </p:spPr>
        <p:txBody>
          <a:bodyPr wrap="square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1200"/>
              </a:spcBef>
              <a:spcAft>
                <a:spcPts val="60"/>
              </a:spcAft>
              <a:buNone/>
              <a:defRPr sz="1600" b="0" i="0">
                <a:solidFill>
                  <a:schemeClr val="bg1"/>
                </a:solidFill>
                <a:latin typeface="+mn-lt"/>
                <a:ea typeface="Roboto Light" panose="02000000000000000000" pitchFamily="2" charset="0"/>
              </a:defRPr>
            </a:lvl1pPr>
            <a:lvl2pPr marL="457200" indent="0" algn="ctr">
              <a:buNone/>
              <a:defRPr sz="16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2pPr>
            <a:lvl3pPr marL="914400" indent="0" algn="ctr">
              <a:buNone/>
              <a:defRPr sz="16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3pPr>
            <a:lvl4pPr marL="1371600" indent="0" algn="ctr">
              <a:buNone/>
              <a:defRPr sz="16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4pPr>
            <a:lvl5pPr marL="1828800" indent="0" algn="ctr">
              <a:buNone/>
              <a:defRPr sz="16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5pPr>
          </a:lstStyle>
          <a:p>
            <a:pPr lvl="0"/>
            <a:r>
              <a:rPr lang="en-US" dirty="0"/>
              <a:t>Presenter Affiliation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63D2D23A-F403-7E2C-7D24-BA0C3B867C3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045200" y="0"/>
            <a:ext cx="61468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D32A73F0-167E-610D-E038-566618F01F9F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28070" y="783630"/>
            <a:ext cx="1780479" cy="428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13395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- Soc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high angle view of a city&#10;&#10;Description automatically generated">
            <a:extLst>
              <a:ext uri="{FF2B5EF4-FFF2-40B4-BE49-F238E27FC236}">
                <a16:creationId xmlns:a16="http://schemas.microsoft.com/office/drawing/2014/main" id="{23DA0192-253A-9416-8E30-B9B66EED54F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1B10DD8E-E016-58F8-208C-69AD92BED39D}"/>
              </a:ext>
            </a:extLst>
          </p:cNvPr>
          <p:cNvSpPr/>
          <p:nvPr userDrawn="1"/>
        </p:nvSpPr>
        <p:spPr>
          <a:xfrm>
            <a:off x="0" y="0"/>
            <a:ext cx="12192000" cy="2575976"/>
          </a:xfrm>
          <a:prstGeom prst="rect">
            <a:avLst/>
          </a:prstGeom>
          <a:gradFill>
            <a:gsLst>
              <a:gs pos="57000">
                <a:srgbClr val="FFFFFF">
                  <a:alpha val="62000"/>
                </a:srgbClr>
              </a:gs>
              <a:gs pos="15000">
                <a:schemeClr val="bg1">
                  <a:alpha val="91598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7">
            <a:extLst>
              <a:ext uri="{FF2B5EF4-FFF2-40B4-BE49-F238E27FC236}">
                <a16:creationId xmlns:a16="http://schemas.microsoft.com/office/drawing/2014/main" id="{658225E5-2430-3783-F06E-A0A40A6569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692" y="365125"/>
            <a:ext cx="11492432" cy="88639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0E904804-90C2-92CD-EBBE-DEE84A1EF57E}"/>
              </a:ext>
            </a:extLst>
          </p:cNvPr>
          <p:cNvGrpSpPr/>
          <p:nvPr userDrawn="1"/>
        </p:nvGrpSpPr>
        <p:grpSpPr>
          <a:xfrm>
            <a:off x="2230425" y="1950223"/>
            <a:ext cx="7731150" cy="1180116"/>
            <a:chOff x="2419238" y="1689595"/>
            <a:chExt cx="7333183" cy="1119369"/>
          </a:xfrm>
        </p:grpSpPr>
        <p:sp>
          <p:nvSpPr>
            <p:cNvPr id="120" name="Freeform 119">
              <a:extLst>
                <a:ext uri="{FF2B5EF4-FFF2-40B4-BE49-F238E27FC236}">
                  <a16:creationId xmlns:a16="http://schemas.microsoft.com/office/drawing/2014/main" id="{B35B19EB-28CC-5046-67D8-0AC0F092D8F9}"/>
                </a:ext>
              </a:extLst>
            </p:cNvPr>
            <p:cNvSpPr/>
            <p:nvPr userDrawn="1"/>
          </p:nvSpPr>
          <p:spPr>
            <a:xfrm>
              <a:off x="6151118" y="1690962"/>
              <a:ext cx="1113318" cy="1113317"/>
            </a:xfrm>
            <a:custGeom>
              <a:avLst/>
              <a:gdLst>
                <a:gd name="connsiteX0" fmla="*/ 0 w 543306"/>
                <a:gd name="connsiteY0" fmla="*/ 0 h 543305"/>
                <a:gd name="connsiteX1" fmla="*/ 543306 w 543306"/>
                <a:gd name="connsiteY1" fmla="*/ 0 h 543305"/>
                <a:gd name="connsiteX2" fmla="*/ 543306 w 543306"/>
                <a:gd name="connsiteY2" fmla="*/ 543306 h 543305"/>
                <a:gd name="connsiteX3" fmla="*/ 0 w 543306"/>
                <a:gd name="connsiteY3" fmla="*/ 543306 h 543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3306" h="543305">
                  <a:moveTo>
                    <a:pt x="0" y="0"/>
                  </a:moveTo>
                  <a:lnTo>
                    <a:pt x="543306" y="0"/>
                  </a:lnTo>
                  <a:lnTo>
                    <a:pt x="543306" y="543306"/>
                  </a:lnTo>
                  <a:lnTo>
                    <a:pt x="0" y="543306"/>
                  </a:lnTo>
                  <a:close/>
                </a:path>
              </a:pathLst>
            </a:custGeom>
            <a:solidFill>
              <a:srgbClr val="00793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 120">
              <a:extLst>
                <a:ext uri="{FF2B5EF4-FFF2-40B4-BE49-F238E27FC236}">
                  <a16:creationId xmlns:a16="http://schemas.microsoft.com/office/drawing/2014/main" id="{9F8B7F74-14E3-0359-48F7-8887F481B3F3}"/>
                </a:ext>
              </a:extLst>
            </p:cNvPr>
            <p:cNvSpPr/>
            <p:nvPr userDrawn="1"/>
          </p:nvSpPr>
          <p:spPr>
            <a:xfrm>
              <a:off x="6531907" y="1870334"/>
              <a:ext cx="352119" cy="754014"/>
            </a:xfrm>
            <a:custGeom>
              <a:avLst/>
              <a:gdLst>
                <a:gd name="connsiteX0" fmla="*/ 136975 w 171836"/>
                <a:gd name="connsiteY0" fmla="*/ 62674 h 367963"/>
                <a:gd name="connsiteX1" fmla="*/ 167646 w 171836"/>
                <a:gd name="connsiteY1" fmla="*/ 62674 h 367963"/>
                <a:gd name="connsiteX2" fmla="*/ 171837 w 171836"/>
                <a:gd name="connsiteY2" fmla="*/ 58483 h 367963"/>
                <a:gd name="connsiteX3" fmla="*/ 171837 w 171836"/>
                <a:gd name="connsiteY3" fmla="*/ 3905 h 367963"/>
                <a:gd name="connsiteX4" fmla="*/ 168027 w 171836"/>
                <a:gd name="connsiteY4" fmla="*/ 0 h 367963"/>
                <a:gd name="connsiteX5" fmla="*/ 104305 w 171836"/>
                <a:gd name="connsiteY5" fmla="*/ 667 h 367963"/>
                <a:gd name="connsiteX6" fmla="*/ 53156 w 171836"/>
                <a:gd name="connsiteY6" fmla="*/ 26670 h 367963"/>
                <a:gd name="connsiteX7" fmla="*/ 38392 w 171836"/>
                <a:gd name="connsiteY7" fmla="*/ 72580 h 367963"/>
                <a:gd name="connsiteX8" fmla="*/ 38392 w 171836"/>
                <a:gd name="connsiteY8" fmla="*/ 113633 h 367963"/>
                <a:gd name="connsiteX9" fmla="*/ 32105 w 171836"/>
                <a:gd name="connsiteY9" fmla="*/ 120205 h 367963"/>
                <a:gd name="connsiteX10" fmla="*/ 4483 w 171836"/>
                <a:gd name="connsiteY10" fmla="*/ 120015 h 367963"/>
                <a:gd name="connsiteX11" fmla="*/ 6 w 171836"/>
                <a:gd name="connsiteY11" fmla="*/ 124492 h 367963"/>
                <a:gd name="connsiteX12" fmla="*/ 6 w 171836"/>
                <a:gd name="connsiteY12" fmla="*/ 178403 h 367963"/>
                <a:gd name="connsiteX13" fmla="*/ 4959 w 171836"/>
                <a:gd name="connsiteY13" fmla="*/ 183166 h 367963"/>
                <a:gd name="connsiteX14" fmla="*/ 31915 w 171836"/>
                <a:gd name="connsiteY14" fmla="*/ 182975 h 367963"/>
                <a:gd name="connsiteX15" fmla="*/ 38106 w 171836"/>
                <a:gd name="connsiteY15" fmla="*/ 189167 h 367963"/>
                <a:gd name="connsiteX16" fmla="*/ 38011 w 171836"/>
                <a:gd name="connsiteY16" fmla="*/ 275558 h 367963"/>
                <a:gd name="connsiteX17" fmla="*/ 37915 w 171836"/>
                <a:gd name="connsiteY17" fmla="*/ 360807 h 367963"/>
                <a:gd name="connsiteX18" fmla="*/ 44773 w 171836"/>
                <a:gd name="connsiteY18" fmla="*/ 367951 h 367963"/>
                <a:gd name="connsiteX19" fmla="*/ 107924 w 171836"/>
                <a:gd name="connsiteY19" fmla="*/ 367951 h 367963"/>
                <a:gd name="connsiteX20" fmla="*/ 115354 w 171836"/>
                <a:gd name="connsiteY20" fmla="*/ 360617 h 367963"/>
                <a:gd name="connsiteX21" fmla="*/ 115258 w 171836"/>
                <a:gd name="connsiteY21" fmla="*/ 191452 h 367963"/>
                <a:gd name="connsiteX22" fmla="*/ 123164 w 171836"/>
                <a:gd name="connsiteY22" fmla="*/ 183737 h 367963"/>
                <a:gd name="connsiteX23" fmla="*/ 159931 w 171836"/>
                <a:gd name="connsiteY23" fmla="*/ 183737 h 367963"/>
                <a:gd name="connsiteX24" fmla="*/ 165836 w 171836"/>
                <a:gd name="connsiteY24" fmla="*/ 178975 h 367963"/>
                <a:gd name="connsiteX25" fmla="*/ 170980 w 171836"/>
                <a:gd name="connsiteY25" fmla="*/ 124682 h 367963"/>
                <a:gd name="connsiteX26" fmla="*/ 165455 w 171836"/>
                <a:gd name="connsiteY26" fmla="*/ 118872 h 367963"/>
                <a:gd name="connsiteX27" fmla="*/ 118878 w 171836"/>
                <a:gd name="connsiteY27" fmla="*/ 118967 h 367963"/>
                <a:gd name="connsiteX28" fmla="*/ 114115 w 171836"/>
                <a:gd name="connsiteY28" fmla="*/ 115348 h 367963"/>
                <a:gd name="connsiteX29" fmla="*/ 114592 w 171836"/>
                <a:gd name="connsiteY29" fmla="*/ 82867 h 367963"/>
                <a:gd name="connsiteX30" fmla="*/ 137166 w 171836"/>
                <a:gd name="connsiteY30" fmla="*/ 62389 h 367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71836" h="367963">
                  <a:moveTo>
                    <a:pt x="136975" y="62674"/>
                  </a:moveTo>
                  <a:cubicBezTo>
                    <a:pt x="147167" y="62674"/>
                    <a:pt x="157454" y="62579"/>
                    <a:pt x="167646" y="62674"/>
                  </a:cubicBezTo>
                  <a:cubicBezTo>
                    <a:pt x="170789" y="62674"/>
                    <a:pt x="171837" y="61722"/>
                    <a:pt x="171837" y="58483"/>
                  </a:cubicBezTo>
                  <a:cubicBezTo>
                    <a:pt x="171742" y="40291"/>
                    <a:pt x="171742" y="22098"/>
                    <a:pt x="171837" y="3905"/>
                  </a:cubicBezTo>
                  <a:cubicBezTo>
                    <a:pt x="171837" y="1048"/>
                    <a:pt x="170980" y="0"/>
                    <a:pt x="168027" y="0"/>
                  </a:cubicBezTo>
                  <a:cubicBezTo>
                    <a:pt x="146786" y="190"/>
                    <a:pt x="125546" y="-286"/>
                    <a:pt x="104305" y="667"/>
                  </a:cubicBezTo>
                  <a:cubicBezTo>
                    <a:pt x="83635" y="1619"/>
                    <a:pt x="65729" y="9430"/>
                    <a:pt x="53156" y="26670"/>
                  </a:cubicBezTo>
                  <a:cubicBezTo>
                    <a:pt x="43154" y="40291"/>
                    <a:pt x="38677" y="55817"/>
                    <a:pt x="38392" y="72580"/>
                  </a:cubicBezTo>
                  <a:cubicBezTo>
                    <a:pt x="38106" y="86296"/>
                    <a:pt x="38106" y="100013"/>
                    <a:pt x="38392" y="113633"/>
                  </a:cubicBezTo>
                  <a:cubicBezTo>
                    <a:pt x="38487" y="118586"/>
                    <a:pt x="37439" y="120491"/>
                    <a:pt x="32105" y="120205"/>
                  </a:cubicBezTo>
                  <a:cubicBezTo>
                    <a:pt x="22961" y="119729"/>
                    <a:pt x="13722" y="120205"/>
                    <a:pt x="4483" y="120015"/>
                  </a:cubicBezTo>
                  <a:cubicBezTo>
                    <a:pt x="958" y="120015"/>
                    <a:pt x="-89" y="121063"/>
                    <a:pt x="6" y="124492"/>
                  </a:cubicBezTo>
                  <a:cubicBezTo>
                    <a:pt x="197" y="142494"/>
                    <a:pt x="197" y="160496"/>
                    <a:pt x="6" y="178403"/>
                  </a:cubicBezTo>
                  <a:cubicBezTo>
                    <a:pt x="6" y="182213"/>
                    <a:pt x="1339" y="183261"/>
                    <a:pt x="4959" y="183166"/>
                  </a:cubicBezTo>
                  <a:cubicBezTo>
                    <a:pt x="13913" y="182975"/>
                    <a:pt x="22961" y="183356"/>
                    <a:pt x="31915" y="182975"/>
                  </a:cubicBezTo>
                  <a:cubicBezTo>
                    <a:pt x="36772" y="182785"/>
                    <a:pt x="38106" y="184309"/>
                    <a:pt x="38106" y="189167"/>
                  </a:cubicBezTo>
                  <a:cubicBezTo>
                    <a:pt x="37915" y="217932"/>
                    <a:pt x="38011" y="246793"/>
                    <a:pt x="38011" y="275558"/>
                  </a:cubicBezTo>
                  <a:cubicBezTo>
                    <a:pt x="38011" y="304324"/>
                    <a:pt x="38106" y="332327"/>
                    <a:pt x="37915" y="360807"/>
                  </a:cubicBezTo>
                  <a:cubicBezTo>
                    <a:pt x="37915" y="366141"/>
                    <a:pt x="38868" y="368141"/>
                    <a:pt x="44773" y="367951"/>
                  </a:cubicBezTo>
                  <a:cubicBezTo>
                    <a:pt x="65824" y="367570"/>
                    <a:pt x="86874" y="367570"/>
                    <a:pt x="107924" y="367951"/>
                  </a:cubicBezTo>
                  <a:cubicBezTo>
                    <a:pt x="113830" y="368046"/>
                    <a:pt x="115354" y="366617"/>
                    <a:pt x="115354" y="360617"/>
                  </a:cubicBezTo>
                  <a:cubicBezTo>
                    <a:pt x="115068" y="304229"/>
                    <a:pt x="115163" y="247841"/>
                    <a:pt x="115258" y="191452"/>
                  </a:cubicBezTo>
                  <a:cubicBezTo>
                    <a:pt x="115258" y="182499"/>
                    <a:pt x="114401" y="183833"/>
                    <a:pt x="123164" y="183737"/>
                  </a:cubicBezTo>
                  <a:cubicBezTo>
                    <a:pt x="135451" y="183737"/>
                    <a:pt x="147643" y="183642"/>
                    <a:pt x="159931" y="183737"/>
                  </a:cubicBezTo>
                  <a:cubicBezTo>
                    <a:pt x="163646" y="183737"/>
                    <a:pt x="165455" y="182975"/>
                    <a:pt x="165836" y="178975"/>
                  </a:cubicBezTo>
                  <a:cubicBezTo>
                    <a:pt x="167360" y="160877"/>
                    <a:pt x="169075" y="142780"/>
                    <a:pt x="170980" y="124682"/>
                  </a:cubicBezTo>
                  <a:cubicBezTo>
                    <a:pt x="171456" y="119920"/>
                    <a:pt x="170027" y="118872"/>
                    <a:pt x="165455" y="118872"/>
                  </a:cubicBezTo>
                  <a:cubicBezTo>
                    <a:pt x="149930" y="119158"/>
                    <a:pt x="134404" y="118872"/>
                    <a:pt x="118878" y="118967"/>
                  </a:cubicBezTo>
                  <a:cubicBezTo>
                    <a:pt x="116306" y="118967"/>
                    <a:pt x="114020" y="119253"/>
                    <a:pt x="114115" y="115348"/>
                  </a:cubicBezTo>
                  <a:cubicBezTo>
                    <a:pt x="114401" y="104489"/>
                    <a:pt x="113830" y="93631"/>
                    <a:pt x="114592" y="82867"/>
                  </a:cubicBezTo>
                  <a:cubicBezTo>
                    <a:pt x="115449" y="69437"/>
                    <a:pt x="123545" y="62389"/>
                    <a:pt x="137166" y="62389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 121">
              <a:extLst>
                <a:ext uri="{FF2B5EF4-FFF2-40B4-BE49-F238E27FC236}">
                  <a16:creationId xmlns:a16="http://schemas.microsoft.com/office/drawing/2014/main" id="{C1A6707B-2CA3-3F65-45C2-727FD45B5C49}"/>
                </a:ext>
              </a:extLst>
            </p:cNvPr>
            <p:cNvSpPr/>
            <p:nvPr userDrawn="1"/>
          </p:nvSpPr>
          <p:spPr>
            <a:xfrm>
              <a:off x="4907224" y="1690572"/>
              <a:ext cx="1113318" cy="1113318"/>
            </a:xfrm>
            <a:custGeom>
              <a:avLst/>
              <a:gdLst>
                <a:gd name="connsiteX0" fmla="*/ 0 w 543306"/>
                <a:gd name="connsiteY0" fmla="*/ 0 h 543306"/>
                <a:gd name="connsiteX1" fmla="*/ 543306 w 543306"/>
                <a:gd name="connsiteY1" fmla="*/ 0 h 543306"/>
                <a:gd name="connsiteX2" fmla="*/ 543306 w 543306"/>
                <a:gd name="connsiteY2" fmla="*/ 543306 h 543306"/>
                <a:gd name="connsiteX3" fmla="*/ 0 w 543306"/>
                <a:gd name="connsiteY3" fmla="*/ 543306 h 543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3306" h="543306">
                  <a:moveTo>
                    <a:pt x="0" y="0"/>
                  </a:moveTo>
                  <a:lnTo>
                    <a:pt x="543306" y="0"/>
                  </a:lnTo>
                  <a:lnTo>
                    <a:pt x="543306" y="543306"/>
                  </a:lnTo>
                  <a:lnTo>
                    <a:pt x="0" y="543306"/>
                  </a:lnTo>
                  <a:close/>
                </a:path>
              </a:pathLst>
            </a:custGeom>
            <a:solidFill>
              <a:srgbClr val="00793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 122">
              <a:extLst>
                <a:ext uri="{FF2B5EF4-FFF2-40B4-BE49-F238E27FC236}">
                  <a16:creationId xmlns:a16="http://schemas.microsoft.com/office/drawing/2014/main" id="{D4C61578-C993-8405-291A-DEF5EE57846B}"/>
                </a:ext>
              </a:extLst>
            </p:cNvPr>
            <p:cNvSpPr/>
            <p:nvPr userDrawn="1"/>
          </p:nvSpPr>
          <p:spPr>
            <a:xfrm>
              <a:off x="5613002" y="2009890"/>
              <a:ext cx="88611" cy="88611"/>
            </a:xfrm>
            <a:custGeom>
              <a:avLst/>
              <a:gdLst>
                <a:gd name="connsiteX0" fmla="*/ 21622 w 43243"/>
                <a:gd name="connsiteY0" fmla="*/ 0 h 43243"/>
                <a:gd name="connsiteX1" fmla="*/ 0 w 43243"/>
                <a:gd name="connsiteY1" fmla="*/ 21622 h 43243"/>
                <a:gd name="connsiteX2" fmla="*/ 21622 w 43243"/>
                <a:gd name="connsiteY2" fmla="*/ 43244 h 43243"/>
                <a:gd name="connsiteX3" fmla="*/ 43244 w 43243"/>
                <a:gd name="connsiteY3" fmla="*/ 21622 h 43243"/>
                <a:gd name="connsiteX4" fmla="*/ 21622 w 43243"/>
                <a:gd name="connsiteY4" fmla="*/ 0 h 43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243" h="43243">
                  <a:moveTo>
                    <a:pt x="21622" y="0"/>
                  </a:moveTo>
                  <a:cubicBezTo>
                    <a:pt x="9715" y="0"/>
                    <a:pt x="0" y="9716"/>
                    <a:pt x="0" y="21622"/>
                  </a:cubicBezTo>
                  <a:cubicBezTo>
                    <a:pt x="0" y="33528"/>
                    <a:pt x="9715" y="43244"/>
                    <a:pt x="21622" y="43244"/>
                  </a:cubicBezTo>
                  <a:cubicBezTo>
                    <a:pt x="33528" y="43244"/>
                    <a:pt x="43244" y="33528"/>
                    <a:pt x="43244" y="21622"/>
                  </a:cubicBezTo>
                  <a:cubicBezTo>
                    <a:pt x="43244" y="9716"/>
                    <a:pt x="33528" y="0"/>
                    <a:pt x="21622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 123">
              <a:extLst>
                <a:ext uri="{FF2B5EF4-FFF2-40B4-BE49-F238E27FC236}">
                  <a16:creationId xmlns:a16="http://schemas.microsoft.com/office/drawing/2014/main" id="{74412687-F6B8-FF14-A681-2E7D9389F291}"/>
                </a:ext>
              </a:extLst>
            </p:cNvPr>
            <p:cNvSpPr/>
            <p:nvPr userDrawn="1"/>
          </p:nvSpPr>
          <p:spPr>
            <a:xfrm>
              <a:off x="5100064" y="1883412"/>
              <a:ext cx="727442" cy="727442"/>
            </a:xfrm>
            <a:custGeom>
              <a:avLst/>
              <a:gdLst>
                <a:gd name="connsiteX0" fmla="*/ 265462 w 354996"/>
                <a:gd name="connsiteY0" fmla="*/ 0 h 354996"/>
                <a:gd name="connsiteX1" fmla="*/ 89535 w 354996"/>
                <a:gd name="connsiteY1" fmla="*/ 0 h 354996"/>
                <a:gd name="connsiteX2" fmla="*/ 0 w 354996"/>
                <a:gd name="connsiteY2" fmla="*/ 89535 h 354996"/>
                <a:gd name="connsiteX3" fmla="*/ 0 w 354996"/>
                <a:gd name="connsiteY3" fmla="*/ 265462 h 354996"/>
                <a:gd name="connsiteX4" fmla="*/ 89535 w 354996"/>
                <a:gd name="connsiteY4" fmla="*/ 354997 h 354996"/>
                <a:gd name="connsiteX5" fmla="*/ 265462 w 354996"/>
                <a:gd name="connsiteY5" fmla="*/ 354997 h 354996"/>
                <a:gd name="connsiteX6" fmla="*/ 354997 w 354996"/>
                <a:gd name="connsiteY6" fmla="*/ 265462 h 354996"/>
                <a:gd name="connsiteX7" fmla="*/ 354997 w 354996"/>
                <a:gd name="connsiteY7" fmla="*/ 89535 h 354996"/>
                <a:gd name="connsiteX8" fmla="*/ 265462 w 354996"/>
                <a:gd name="connsiteY8" fmla="*/ 0 h 354996"/>
                <a:gd name="connsiteX9" fmla="*/ 316421 w 354996"/>
                <a:gd name="connsiteY9" fmla="*/ 265462 h 354996"/>
                <a:gd name="connsiteX10" fmla="*/ 265462 w 354996"/>
                <a:gd name="connsiteY10" fmla="*/ 316421 h 354996"/>
                <a:gd name="connsiteX11" fmla="*/ 89535 w 354996"/>
                <a:gd name="connsiteY11" fmla="*/ 316421 h 354996"/>
                <a:gd name="connsiteX12" fmla="*/ 38576 w 354996"/>
                <a:gd name="connsiteY12" fmla="*/ 265462 h 354996"/>
                <a:gd name="connsiteX13" fmla="*/ 38576 w 354996"/>
                <a:gd name="connsiteY13" fmla="*/ 89535 h 354996"/>
                <a:gd name="connsiteX14" fmla="*/ 89535 w 354996"/>
                <a:gd name="connsiteY14" fmla="*/ 38576 h 354996"/>
                <a:gd name="connsiteX15" fmla="*/ 265462 w 354996"/>
                <a:gd name="connsiteY15" fmla="*/ 38576 h 354996"/>
                <a:gd name="connsiteX16" fmla="*/ 316421 w 354996"/>
                <a:gd name="connsiteY16" fmla="*/ 89535 h 354996"/>
                <a:gd name="connsiteX17" fmla="*/ 316421 w 354996"/>
                <a:gd name="connsiteY17" fmla="*/ 265462 h 354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4996" h="354996">
                  <a:moveTo>
                    <a:pt x="265462" y="0"/>
                  </a:moveTo>
                  <a:lnTo>
                    <a:pt x="89535" y="0"/>
                  </a:lnTo>
                  <a:cubicBezTo>
                    <a:pt x="40196" y="0"/>
                    <a:pt x="0" y="40196"/>
                    <a:pt x="0" y="89535"/>
                  </a:cubicBezTo>
                  <a:lnTo>
                    <a:pt x="0" y="265462"/>
                  </a:lnTo>
                  <a:cubicBezTo>
                    <a:pt x="0" y="314896"/>
                    <a:pt x="40196" y="354997"/>
                    <a:pt x="89535" y="354997"/>
                  </a:cubicBezTo>
                  <a:lnTo>
                    <a:pt x="265462" y="354997"/>
                  </a:lnTo>
                  <a:cubicBezTo>
                    <a:pt x="314801" y="354997"/>
                    <a:pt x="354997" y="314801"/>
                    <a:pt x="354997" y="265462"/>
                  </a:cubicBezTo>
                  <a:lnTo>
                    <a:pt x="354997" y="89535"/>
                  </a:lnTo>
                  <a:cubicBezTo>
                    <a:pt x="354997" y="40196"/>
                    <a:pt x="314801" y="0"/>
                    <a:pt x="265462" y="0"/>
                  </a:cubicBezTo>
                  <a:close/>
                  <a:moveTo>
                    <a:pt x="316421" y="265462"/>
                  </a:moveTo>
                  <a:cubicBezTo>
                    <a:pt x="316421" y="293560"/>
                    <a:pt x="293561" y="316421"/>
                    <a:pt x="265462" y="316421"/>
                  </a:cubicBezTo>
                  <a:lnTo>
                    <a:pt x="89535" y="316421"/>
                  </a:lnTo>
                  <a:cubicBezTo>
                    <a:pt x="61436" y="316421"/>
                    <a:pt x="38576" y="293560"/>
                    <a:pt x="38576" y="265462"/>
                  </a:cubicBezTo>
                  <a:lnTo>
                    <a:pt x="38576" y="89535"/>
                  </a:lnTo>
                  <a:cubicBezTo>
                    <a:pt x="38576" y="61436"/>
                    <a:pt x="61436" y="38576"/>
                    <a:pt x="89535" y="38576"/>
                  </a:cubicBezTo>
                  <a:lnTo>
                    <a:pt x="265462" y="38576"/>
                  </a:lnTo>
                  <a:cubicBezTo>
                    <a:pt x="293561" y="38576"/>
                    <a:pt x="316421" y="61436"/>
                    <a:pt x="316421" y="89535"/>
                  </a:cubicBezTo>
                  <a:lnTo>
                    <a:pt x="316421" y="265462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 124">
              <a:extLst>
                <a:ext uri="{FF2B5EF4-FFF2-40B4-BE49-F238E27FC236}">
                  <a16:creationId xmlns:a16="http://schemas.microsoft.com/office/drawing/2014/main" id="{611DCFC7-265A-A74C-9128-D2C19FEB1FE1}"/>
                </a:ext>
              </a:extLst>
            </p:cNvPr>
            <p:cNvSpPr/>
            <p:nvPr userDrawn="1"/>
          </p:nvSpPr>
          <p:spPr>
            <a:xfrm>
              <a:off x="5276508" y="2059857"/>
              <a:ext cx="374747" cy="374750"/>
            </a:xfrm>
            <a:custGeom>
              <a:avLst/>
              <a:gdLst>
                <a:gd name="connsiteX0" fmla="*/ 91440 w 182879"/>
                <a:gd name="connsiteY0" fmla="*/ 0 h 182880"/>
                <a:gd name="connsiteX1" fmla="*/ 0 w 182879"/>
                <a:gd name="connsiteY1" fmla="*/ 91440 h 182880"/>
                <a:gd name="connsiteX2" fmla="*/ 91440 w 182879"/>
                <a:gd name="connsiteY2" fmla="*/ 182880 h 182880"/>
                <a:gd name="connsiteX3" fmla="*/ 182880 w 182879"/>
                <a:gd name="connsiteY3" fmla="*/ 91440 h 182880"/>
                <a:gd name="connsiteX4" fmla="*/ 91440 w 182879"/>
                <a:gd name="connsiteY4" fmla="*/ 0 h 182880"/>
                <a:gd name="connsiteX5" fmla="*/ 91440 w 182879"/>
                <a:gd name="connsiteY5" fmla="*/ 144209 h 182880"/>
                <a:gd name="connsiteX6" fmla="*/ 38671 w 182879"/>
                <a:gd name="connsiteY6" fmla="*/ 91440 h 182880"/>
                <a:gd name="connsiteX7" fmla="*/ 91440 w 182879"/>
                <a:gd name="connsiteY7" fmla="*/ 38672 h 182880"/>
                <a:gd name="connsiteX8" fmla="*/ 144304 w 182879"/>
                <a:gd name="connsiteY8" fmla="*/ 91440 h 182880"/>
                <a:gd name="connsiteX9" fmla="*/ 91440 w 182879"/>
                <a:gd name="connsiteY9" fmla="*/ 144209 h 182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2879" h="182880">
                  <a:moveTo>
                    <a:pt x="91440" y="0"/>
                  </a:moveTo>
                  <a:cubicBezTo>
                    <a:pt x="41053" y="0"/>
                    <a:pt x="0" y="41053"/>
                    <a:pt x="0" y="91440"/>
                  </a:cubicBezTo>
                  <a:cubicBezTo>
                    <a:pt x="0" y="141827"/>
                    <a:pt x="41053" y="182880"/>
                    <a:pt x="91440" y="182880"/>
                  </a:cubicBezTo>
                  <a:cubicBezTo>
                    <a:pt x="141827" y="182880"/>
                    <a:pt x="182880" y="141827"/>
                    <a:pt x="182880" y="91440"/>
                  </a:cubicBezTo>
                  <a:cubicBezTo>
                    <a:pt x="182880" y="41053"/>
                    <a:pt x="141922" y="0"/>
                    <a:pt x="91440" y="0"/>
                  </a:cubicBezTo>
                  <a:close/>
                  <a:moveTo>
                    <a:pt x="91440" y="144209"/>
                  </a:moveTo>
                  <a:cubicBezTo>
                    <a:pt x="62389" y="144209"/>
                    <a:pt x="38671" y="120491"/>
                    <a:pt x="38671" y="91440"/>
                  </a:cubicBezTo>
                  <a:cubicBezTo>
                    <a:pt x="38671" y="62389"/>
                    <a:pt x="62389" y="38672"/>
                    <a:pt x="91440" y="38672"/>
                  </a:cubicBezTo>
                  <a:cubicBezTo>
                    <a:pt x="120491" y="38672"/>
                    <a:pt x="144304" y="62389"/>
                    <a:pt x="144304" y="91440"/>
                  </a:cubicBezTo>
                  <a:cubicBezTo>
                    <a:pt x="144304" y="120491"/>
                    <a:pt x="120586" y="144209"/>
                    <a:pt x="91440" y="144209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 125">
              <a:extLst>
                <a:ext uri="{FF2B5EF4-FFF2-40B4-BE49-F238E27FC236}">
                  <a16:creationId xmlns:a16="http://schemas.microsoft.com/office/drawing/2014/main" id="{CF71412B-57D0-8C3F-863B-747D72482FB6}"/>
                </a:ext>
              </a:extLst>
            </p:cNvPr>
            <p:cNvSpPr/>
            <p:nvPr userDrawn="1"/>
          </p:nvSpPr>
          <p:spPr>
            <a:xfrm>
              <a:off x="7395013" y="1695646"/>
              <a:ext cx="1113318" cy="1113318"/>
            </a:xfrm>
            <a:custGeom>
              <a:avLst/>
              <a:gdLst>
                <a:gd name="connsiteX0" fmla="*/ 0 w 543306"/>
                <a:gd name="connsiteY0" fmla="*/ 0 h 543306"/>
                <a:gd name="connsiteX1" fmla="*/ 543306 w 543306"/>
                <a:gd name="connsiteY1" fmla="*/ 0 h 543306"/>
                <a:gd name="connsiteX2" fmla="*/ 543306 w 543306"/>
                <a:gd name="connsiteY2" fmla="*/ 543306 h 543306"/>
                <a:gd name="connsiteX3" fmla="*/ 0 w 543306"/>
                <a:gd name="connsiteY3" fmla="*/ 543306 h 543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3306" h="543306">
                  <a:moveTo>
                    <a:pt x="0" y="0"/>
                  </a:moveTo>
                  <a:lnTo>
                    <a:pt x="543306" y="0"/>
                  </a:lnTo>
                  <a:lnTo>
                    <a:pt x="543306" y="543306"/>
                  </a:lnTo>
                  <a:lnTo>
                    <a:pt x="0" y="543306"/>
                  </a:lnTo>
                  <a:close/>
                </a:path>
              </a:pathLst>
            </a:custGeom>
            <a:solidFill>
              <a:srgbClr val="00793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 126">
              <a:extLst>
                <a:ext uri="{FF2B5EF4-FFF2-40B4-BE49-F238E27FC236}">
                  <a16:creationId xmlns:a16="http://schemas.microsoft.com/office/drawing/2014/main" id="{432E9776-B6B4-0737-83B3-225F4D4AE1BF}"/>
                </a:ext>
              </a:extLst>
            </p:cNvPr>
            <p:cNvSpPr/>
            <p:nvPr userDrawn="1"/>
          </p:nvSpPr>
          <p:spPr>
            <a:xfrm>
              <a:off x="7581999" y="1991739"/>
              <a:ext cx="739350" cy="521135"/>
            </a:xfrm>
            <a:custGeom>
              <a:avLst/>
              <a:gdLst>
                <a:gd name="connsiteX0" fmla="*/ 353282 w 360807"/>
                <a:gd name="connsiteY0" fmla="*/ 39719 h 254317"/>
                <a:gd name="connsiteX1" fmla="*/ 321373 w 360807"/>
                <a:gd name="connsiteY1" fmla="*/ 7620 h 254317"/>
                <a:gd name="connsiteX2" fmla="*/ 180404 w 360807"/>
                <a:gd name="connsiteY2" fmla="*/ 0 h 254317"/>
                <a:gd name="connsiteX3" fmla="*/ 39433 w 360807"/>
                <a:gd name="connsiteY3" fmla="*/ 7620 h 254317"/>
                <a:gd name="connsiteX4" fmla="*/ 7525 w 360807"/>
                <a:gd name="connsiteY4" fmla="*/ 39719 h 254317"/>
                <a:gd name="connsiteX5" fmla="*/ 0 w 360807"/>
                <a:gd name="connsiteY5" fmla="*/ 127159 h 254317"/>
                <a:gd name="connsiteX6" fmla="*/ 7525 w 360807"/>
                <a:gd name="connsiteY6" fmla="*/ 214598 h 254317"/>
                <a:gd name="connsiteX7" fmla="*/ 39433 w 360807"/>
                <a:gd name="connsiteY7" fmla="*/ 246697 h 254317"/>
                <a:gd name="connsiteX8" fmla="*/ 180404 w 360807"/>
                <a:gd name="connsiteY8" fmla="*/ 254317 h 254317"/>
                <a:gd name="connsiteX9" fmla="*/ 321373 w 360807"/>
                <a:gd name="connsiteY9" fmla="*/ 246697 h 254317"/>
                <a:gd name="connsiteX10" fmla="*/ 353282 w 360807"/>
                <a:gd name="connsiteY10" fmla="*/ 214598 h 254317"/>
                <a:gd name="connsiteX11" fmla="*/ 360807 w 360807"/>
                <a:gd name="connsiteY11" fmla="*/ 127159 h 254317"/>
                <a:gd name="connsiteX12" fmla="*/ 353282 w 360807"/>
                <a:gd name="connsiteY12" fmla="*/ 39719 h 254317"/>
                <a:gd name="connsiteX13" fmla="*/ 143542 w 360807"/>
                <a:gd name="connsiteY13" fmla="*/ 180784 h 254317"/>
                <a:gd name="connsiteX14" fmla="*/ 143542 w 360807"/>
                <a:gd name="connsiteY14" fmla="*/ 73533 h 254317"/>
                <a:gd name="connsiteX15" fmla="*/ 237839 w 360807"/>
                <a:gd name="connsiteY15" fmla="*/ 127159 h 254317"/>
                <a:gd name="connsiteX16" fmla="*/ 143542 w 360807"/>
                <a:gd name="connsiteY16" fmla="*/ 180784 h 254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60807" h="254317">
                  <a:moveTo>
                    <a:pt x="353282" y="39719"/>
                  </a:moveTo>
                  <a:cubicBezTo>
                    <a:pt x="349091" y="24098"/>
                    <a:pt x="336899" y="11811"/>
                    <a:pt x="321373" y="7620"/>
                  </a:cubicBezTo>
                  <a:cubicBezTo>
                    <a:pt x="293275" y="0"/>
                    <a:pt x="180404" y="0"/>
                    <a:pt x="180404" y="0"/>
                  </a:cubicBezTo>
                  <a:cubicBezTo>
                    <a:pt x="180404" y="0"/>
                    <a:pt x="67532" y="0"/>
                    <a:pt x="39433" y="7620"/>
                  </a:cubicBezTo>
                  <a:cubicBezTo>
                    <a:pt x="23908" y="11811"/>
                    <a:pt x="11716" y="24098"/>
                    <a:pt x="7525" y="39719"/>
                  </a:cubicBezTo>
                  <a:cubicBezTo>
                    <a:pt x="0" y="68008"/>
                    <a:pt x="0" y="127159"/>
                    <a:pt x="0" y="127159"/>
                  </a:cubicBezTo>
                  <a:cubicBezTo>
                    <a:pt x="0" y="127159"/>
                    <a:pt x="0" y="186214"/>
                    <a:pt x="7525" y="214598"/>
                  </a:cubicBezTo>
                  <a:cubicBezTo>
                    <a:pt x="11716" y="230219"/>
                    <a:pt x="23908" y="242506"/>
                    <a:pt x="39433" y="246697"/>
                  </a:cubicBezTo>
                  <a:cubicBezTo>
                    <a:pt x="67532" y="254317"/>
                    <a:pt x="180404" y="254317"/>
                    <a:pt x="180404" y="254317"/>
                  </a:cubicBezTo>
                  <a:cubicBezTo>
                    <a:pt x="180404" y="254317"/>
                    <a:pt x="293275" y="254317"/>
                    <a:pt x="321373" y="246697"/>
                  </a:cubicBezTo>
                  <a:cubicBezTo>
                    <a:pt x="336899" y="242506"/>
                    <a:pt x="349091" y="230219"/>
                    <a:pt x="353282" y="214598"/>
                  </a:cubicBezTo>
                  <a:cubicBezTo>
                    <a:pt x="360807" y="186309"/>
                    <a:pt x="360807" y="127159"/>
                    <a:pt x="360807" y="127159"/>
                  </a:cubicBezTo>
                  <a:cubicBezTo>
                    <a:pt x="360807" y="127159"/>
                    <a:pt x="360807" y="68104"/>
                    <a:pt x="353282" y="39719"/>
                  </a:cubicBezTo>
                  <a:close/>
                  <a:moveTo>
                    <a:pt x="143542" y="180784"/>
                  </a:moveTo>
                  <a:lnTo>
                    <a:pt x="143542" y="73533"/>
                  </a:lnTo>
                  <a:lnTo>
                    <a:pt x="237839" y="127159"/>
                  </a:lnTo>
                  <a:lnTo>
                    <a:pt x="143542" y="180784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 127">
              <a:extLst>
                <a:ext uri="{FF2B5EF4-FFF2-40B4-BE49-F238E27FC236}">
                  <a16:creationId xmlns:a16="http://schemas.microsoft.com/office/drawing/2014/main" id="{46B36695-9D44-CF4A-14FC-6D97E6B5EEB6}"/>
                </a:ext>
              </a:extLst>
            </p:cNvPr>
            <p:cNvSpPr/>
            <p:nvPr userDrawn="1"/>
          </p:nvSpPr>
          <p:spPr>
            <a:xfrm>
              <a:off x="2419238" y="1689595"/>
              <a:ext cx="1113317" cy="1113317"/>
            </a:xfrm>
            <a:custGeom>
              <a:avLst/>
              <a:gdLst>
                <a:gd name="connsiteX0" fmla="*/ 0 w 543305"/>
                <a:gd name="connsiteY0" fmla="*/ 0 h 543305"/>
                <a:gd name="connsiteX1" fmla="*/ 543306 w 543305"/>
                <a:gd name="connsiteY1" fmla="*/ 0 h 543305"/>
                <a:gd name="connsiteX2" fmla="*/ 543306 w 543305"/>
                <a:gd name="connsiteY2" fmla="*/ 543306 h 543305"/>
                <a:gd name="connsiteX3" fmla="*/ 0 w 543305"/>
                <a:gd name="connsiteY3" fmla="*/ 543306 h 543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3305" h="543305">
                  <a:moveTo>
                    <a:pt x="0" y="0"/>
                  </a:moveTo>
                  <a:lnTo>
                    <a:pt x="543306" y="0"/>
                  </a:lnTo>
                  <a:lnTo>
                    <a:pt x="543306" y="543306"/>
                  </a:lnTo>
                  <a:lnTo>
                    <a:pt x="0" y="543306"/>
                  </a:lnTo>
                  <a:close/>
                </a:path>
              </a:pathLst>
            </a:custGeom>
            <a:solidFill>
              <a:srgbClr val="00793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 128">
              <a:extLst>
                <a:ext uri="{FF2B5EF4-FFF2-40B4-BE49-F238E27FC236}">
                  <a16:creationId xmlns:a16="http://schemas.microsoft.com/office/drawing/2014/main" id="{E46E7525-5FF1-8346-5B8E-E85830C2BFE2}"/>
                </a:ext>
              </a:extLst>
            </p:cNvPr>
            <p:cNvSpPr/>
            <p:nvPr userDrawn="1"/>
          </p:nvSpPr>
          <p:spPr>
            <a:xfrm>
              <a:off x="2628279" y="2125633"/>
              <a:ext cx="149117" cy="479562"/>
            </a:xfrm>
            <a:custGeom>
              <a:avLst/>
              <a:gdLst>
                <a:gd name="connsiteX0" fmla="*/ 0 w 72770"/>
                <a:gd name="connsiteY0" fmla="*/ 0 h 234029"/>
                <a:gd name="connsiteX1" fmla="*/ 72771 w 72770"/>
                <a:gd name="connsiteY1" fmla="*/ 0 h 234029"/>
                <a:gd name="connsiteX2" fmla="*/ 72771 w 72770"/>
                <a:gd name="connsiteY2" fmla="*/ 234029 h 234029"/>
                <a:gd name="connsiteX3" fmla="*/ 0 w 72770"/>
                <a:gd name="connsiteY3" fmla="*/ 234029 h 234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2770" h="234029">
                  <a:moveTo>
                    <a:pt x="0" y="0"/>
                  </a:moveTo>
                  <a:lnTo>
                    <a:pt x="72771" y="0"/>
                  </a:lnTo>
                  <a:lnTo>
                    <a:pt x="72771" y="234029"/>
                  </a:lnTo>
                  <a:lnTo>
                    <a:pt x="0" y="234029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 129">
              <a:extLst>
                <a:ext uri="{FF2B5EF4-FFF2-40B4-BE49-F238E27FC236}">
                  <a16:creationId xmlns:a16="http://schemas.microsoft.com/office/drawing/2014/main" id="{E2643B9D-593C-28B6-33C7-94AC849E27E6}"/>
                </a:ext>
              </a:extLst>
            </p:cNvPr>
            <p:cNvSpPr/>
            <p:nvPr userDrawn="1"/>
          </p:nvSpPr>
          <p:spPr>
            <a:xfrm>
              <a:off x="2616371" y="1887316"/>
              <a:ext cx="172539" cy="172930"/>
            </a:xfrm>
            <a:custGeom>
              <a:avLst/>
              <a:gdLst>
                <a:gd name="connsiteX0" fmla="*/ 42100 w 84200"/>
                <a:gd name="connsiteY0" fmla="*/ 0 h 84391"/>
                <a:gd name="connsiteX1" fmla="*/ 0 w 84200"/>
                <a:gd name="connsiteY1" fmla="*/ 42196 h 84391"/>
                <a:gd name="connsiteX2" fmla="*/ 42100 w 84200"/>
                <a:gd name="connsiteY2" fmla="*/ 84392 h 84391"/>
                <a:gd name="connsiteX3" fmla="*/ 84201 w 84200"/>
                <a:gd name="connsiteY3" fmla="*/ 42196 h 84391"/>
                <a:gd name="connsiteX4" fmla="*/ 42100 w 84200"/>
                <a:gd name="connsiteY4" fmla="*/ 0 h 84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200" h="84391">
                  <a:moveTo>
                    <a:pt x="42100" y="0"/>
                  </a:moveTo>
                  <a:cubicBezTo>
                    <a:pt x="18764" y="0"/>
                    <a:pt x="0" y="18860"/>
                    <a:pt x="0" y="42196"/>
                  </a:cubicBezTo>
                  <a:cubicBezTo>
                    <a:pt x="0" y="65532"/>
                    <a:pt x="18859" y="84392"/>
                    <a:pt x="42100" y="84392"/>
                  </a:cubicBezTo>
                  <a:cubicBezTo>
                    <a:pt x="65342" y="84392"/>
                    <a:pt x="84201" y="65532"/>
                    <a:pt x="84201" y="42196"/>
                  </a:cubicBezTo>
                  <a:cubicBezTo>
                    <a:pt x="84201" y="18860"/>
                    <a:pt x="65342" y="0"/>
                    <a:pt x="42100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 130">
              <a:extLst>
                <a:ext uri="{FF2B5EF4-FFF2-40B4-BE49-F238E27FC236}">
                  <a16:creationId xmlns:a16="http://schemas.microsoft.com/office/drawing/2014/main" id="{DA44CA4D-A7B1-8C2B-5E9A-F02818DF16DD}"/>
                </a:ext>
              </a:extLst>
            </p:cNvPr>
            <p:cNvSpPr/>
            <p:nvPr userDrawn="1"/>
          </p:nvSpPr>
          <p:spPr>
            <a:xfrm>
              <a:off x="2870888" y="2113727"/>
              <a:ext cx="464728" cy="491467"/>
            </a:xfrm>
            <a:custGeom>
              <a:avLst/>
              <a:gdLst>
                <a:gd name="connsiteX0" fmla="*/ 139446 w 226790"/>
                <a:gd name="connsiteY0" fmla="*/ 0 h 239839"/>
                <a:gd name="connsiteX1" fmla="*/ 70675 w 226790"/>
                <a:gd name="connsiteY1" fmla="*/ 37814 h 239839"/>
                <a:gd name="connsiteX2" fmla="*/ 69723 w 226790"/>
                <a:gd name="connsiteY2" fmla="*/ 37814 h 239839"/>
                <a:gd name="connsiteX3" fmla="*/ 69723 w 226790"/>
                <a:gd name="connsiteY3" fmla="*/ 5810 h 239839"/>
                <a:gd name="connsiteX4" fmla="*/ 0 w 226790"/>
                <a:gd name="connsiteY4" fmla="*/ 5810 h 239839"/>
                <a:gd name="connsiteX5" fmla="*/ 0 w 226790"/>
                <a:gd name="connsiteY5" fmla="*/ 239839 h 239839"/>
                <a:gd name="connsiteX6" fmla="*/ 72676 w 226790"/>
                <a:gd name="connsiteY6" fmla="*/ 239839 h 239839"/>
                <a:gd name="connsiteX7" fmla="*/ 72676 w 226790"/>
                <a:gd name="connsiteY7" fmla="*/ 124111 h 239839"/>
                <a:gd name="connsiteX8" fmla="*/ 116300 w 226790"/>
                <a:gd name="connsiteY8" fmla="*/ 64008 h 239839"/>
                <a:gd name="connsiteX9" fmla="*/ 154115 w 226790"/>
                <a:gd name="connsiteY9" fmla="*/ 126016 h 239839"/>
                <a:gd name="connsiteX10" fmla="*/ 154115 w 226790"/>
                <a:gd name="connsiteY10" fmla="*/ 239839 h 239839"/>
                <a:gd name="connsiteX11" fmla="*/ 226790 w 226790"/>
                <a:gd name="connsiteY11" fmla="*/ 239839 h 239839"/>
                <a:gd name="connsiteX12" fmla="*/ 226790 w 226790"/>
                <a:gd name="connsiteY12" fmla="*/ 111538 h 239839"/>
                <a:gd name="connsiteX13" fmla="*/ 139541 w 226790"/>
                <a:gd name="connsiteY13" fmla="*/ 95 h 239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6790" h="239839">
                  <a:moveTo>
                    <a:pt x="139446" y="0"/>
                  </a:moveTo>
                  <a:cubicBezTo>
                    <a:pt x="104108" y="0"/>
                    <a:pt x="80391" y="19431"/>
                    <a:pt x="70675" y="37814"/>
                  </a:cubicBezTo>
                  <a:lnTo>
                    <a:pt x="69723" y="37814"/>
                  </a:lnTo>
                  <a:lnTo>
                    <a:pt x="69723" y="5810"/>
                  </a:lnTo>
                  <a:lnTo>
                    <a:pt x="0" y="5810"/>
                  </a:lnTo>
                  <a:lnTo>
                    <a:pt x="0" y="239839"/>
                  </a:lnTo>
                  <a:lnTo>
                    <a:pt x="72676" y="239839"/>
                  </a:lnTo>
                  <a:lnTo>
                    <a:pt x="72676" y="124111"/>
                  </a:lnTo>
                  <a:cubicBezTo>
                    <a:pt x="72676" y="93631"/>
                    <a:pt x="78486" y="64008"/>
                    <a:pt x="116300" y="64008"/>
                  </a:cubicBezTo>
                  <a:cubicBezTo>
                    <a:pt x="154115" y="64008"/>
                    <a:pt x="154115" y="98869"/>
                    <a:pt x="154115" y="126016"/>
                  </a:cubicBezTo>
                  <a:lnTo>
                    <a:pt x="154115" y="239839"/>
                  </a:lnTo>
                  <a:lnTo>
                    <a:pt x="226790" y="239839"/>
                  </a:lnTo>
                  <a:lnTo>
                    <a:pt x="226790" y="111538"/>
                  </a:lnTo>
                  <a:cubicBezTo>
                    <a:pt x="226790" y="48577"/>
                    <a:pt x="213170" y="95"/>
                    <a:pt x="139541" y="95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 131">
              <a:extLst>
                <a:ext uri="{FF2B5EF4-FFF2-40B4-BE49-F238E27FC236}">
                  <a16:creationId xmlns:a16="http://schemas.microsoft.com/office/drawing/2014/main" id="{D7235AA9-6C56-4AF4-5D5D-249E43C4A4B9}"/>
                </a:ext>
              </a:extLst>
            </p:cNvPr>
            <p:cNvSpPr/>
            <p:nvPr userDrawn="1"/>
          </p:nvSpPr>
          <p:spPr>
            <a:xfrm>
              <a:off x="8639104" y="1690572"/>
              <a:ext cx="1113317" cy="1113318"/>
            </a:xfrm>
            <a:custGeom>
              <a:avLst/>
              <a:gdLst>
                <a:gd name="connsiteX0" fmla="*/ 0 w 543305"/>
                <a:gd name="connsiteY0" fmla="*/ 0 h 543306"/>
                <a:gd name="connsiteX1" fmla="*/ 543306 w 543305"/>
                <a:gd name="connsiteY1" fmla="*/ 0 h 543306"/>
                <a:gd name="connsiteX2" fmla="*/ 543306 w 543305"/>
                <a:gd name="connsiteY2" fmla="*/ 543306 h 543306"/>
                <a:gd name="connsiteX3" fmla="*/ 0 w 543305"/>
                <a:gd name="connsiteY3" fmla="*/ 543306 h 543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3305" h="543306">
                  <a:moveTo>
                    <a:pt x="0" y="0"/>
                  </a:moveTo>
                  <a:lnTo>
                    <a:pt x="543306" y="0"/>
                  </a:lnTo>
                  <a:lnTo>
                    <a:pt x="543306" y="543306"/>
                  </a:lnTo>
                  <a:lnTo>
                    <a:pt x="0" y="543306"/>
                  </a:lnTo>
                  <a:close/>
                </a:path>
              </a:pathLst>
            </a:custGeom>
            <a:solidFill>
              <a:srgbClr val="00793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 132">
              <a:extLst>
                <a:ext uri="{FF2B5EF4-FFF2-40B4-BE49-F238E27FC236}">
                  <a16:creationId xmlns:a16="http://schemas.microsoft.com/office/drawing/2014/main" id="{79F594E5-39F7-5122-ACD7-B01BB6AD6085}"/>
                </a:ext>
              </a:extLst>
            </p:cNvPr>
            <p:cNvSpPr/>
            <p:nvPr userDrawn="1"/>
          </p:nvSpPr>
          <p:spPr>
            <a:xfrm>
              <a:off x="9250999" y="2079375"/>
              <a:ext cx="335713" cy="335714"/>
            </a:xfrm>
            <a:custGeom>
              <a:avLst/>
              <a:gdLst>
                <a:gd name="connsiteX0" fmla="*/ 81915 w 163830"/>
                <a:gd name="connsiteY0" fmla="*/ 0 h 163830"/>
                <a:gd name="connsiteX1" fmla="*/ 0 w 163830"/>
                <a:gd name="connsiteY1" fmla="*/ 81915 h 163830"/>
                <a:gd name="connsiteX2" fmla="*/ 81915 w 163830"/>
                <a:gd name="connsiteY2" fmla="*/ 163830 h 163830"/>
                <a:gd name="connsiteX3" fmla="*/ 163830 w 163830"/>
                <a:gd name="connsiteY3" fmla="*/ 81915 h 163830"/>
                <a:gd name="connsiteX4" fmla="*/ 81915 w 163830"/>
                <a:gd name="connsiteY4" fmla="*/ 0 h 163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3830" h="163830">
                  <a:moveTo>
                    <a:pt x="81915" y="0"/>
                  </a:moveTo>
                  <a:cubicBezTo>
                    <a:pt x="36672" y="0"/>
                    <a:pt x="0" y="36671"/>
                    <a:pt x="0" y="81915"/>
                  </a:cubicBezTo>
                  <a:cubicBezTo>
                    <a:pt x="0" y="127159"/>
                    <a:pt x="36672" y="163830"/>
                    <a:pt x="81915" y="163830"/>
                  </a:cubicBezTo>
                  <a:cubicBezTo>
                    <a:pt x="127159" y="163830"/>
                    <a:pt x="163830" y="127159"/>
                    <a:pt x="163830" y="81915"/>
                  </a:cubicBezTo>
                  <a:cubicBezTo>
                    <a:pt x="163830" y="36671"/>
                    <a:pt x="127159" y="0"/>
                    <a:pt x="81915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 133">
              <a:extLst>
                <a:ext uri="{FF2B5EF4-FFF2-40B4-BE49-F238E27FC236}">
                  <a16:creationId xmlns:a16="http://schemas.microsoft.com/office/drawing/2014/main" id="{9221A9C7-C6AD-0626-16DC-BE6C6F74C19B}"/>
                </a:ext>
              </a:extLst>
            </p:cNvPr>
            <p:cNvSpPr/>
            <p:nvPr userDrawn="1"/>
          </p:nvSpPr>
          <p:spPr>
            <a:xfrm>
              <a:off x="8804617" y="2079375"/>
              <a:ext cx="335713" cy="335711"/>
            </a:xfrm>
            <a:custGeom>
              <a:avLst/>
              <a:gdLst>
                <a:gd name="connsiteX0" fmla="*/ 163830 w 163830"/>
                <a:gd name="connsiteY0" fmla="*/ 81915 h 163829"/>
                <a:gd name="connsiteX1" fmla="*/ 81915 w 163830"/>
                <a:gd name="connsiteY1" fmla="*/ 163830 h 163829"/>
                <a:gd name="connsiteX2" fmla="*/ 1 w 163830"/>
                <a:gd name="connsiteY2" fmla="*/ 81915 h 163829"/>
                <a:gd name="connsiteX3" fmla="*/ 81915 w 163830"/>
                <a:gd name="connsiteY3" fmla="*/ 0 h 163829"/>
                <a:gd name="connsiteX4" fmla="*/ 163830 w 163830"/>
                <a:gd name="connsiteY4" fmla="*/ 81915 h 163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3830" h="163829">
                  <a:moveTo>
                    <a:pt x="163830" y="81915"/>
                  </a:moveTo>
                  <a:cubicBezTo>
                    <a:pt x="163830" y="127155"/>
                    <a:pt x="127156" y="163830"/>
                    <a:pt x="81915" y="163830"/>
                  </a:cubicBezTo>
                  <a:cubicBezTo>
                    <a:pt x="36675" y="163830"/>
                    <a:pt x="1" y="127155"/>
                    <a:pt x="1" y="81915"/>
                  </a:cubicBezTo>
                  <a:cubicBezTo>
                    <a:pt x="1" y="36675"/>
                    <a:pt x="36675" y="0"/>
                    <a:pt x="81915" y="0"/>
                  </a:cubicBezTo>
                  <a:cubicBezTo>
                    <a:pt x="127156" y="0"/>
                    <a:pt x="163830" y="36675"/>
                    <a:pt x="163830" y="81915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 134">
              <a:extLst>
                <a:ext uri="{FF2B5EF4-FFF2-40B4-BE49-F238E27FC236}">
                  <a16:creationId xmlns:a16="http://schemas.microsoft.com/office/drawing/2014/main" id="{2857E51B-0F39-5587-5067-B466AAFF56CC}"/>
                </a:ext>
              </a:extLst>
            </p:cNvPr>
            <p:cNvSpPr/>
            <p:nvPr userDrawn="1"/>
          </p:nvSpPr>
          <p:spPr>
            <a:xfrm>
              <a:off x="3663327" y="1692523"/>
              <a:ext cx="1113318" cy="1113318"/>
            </a:xfrm>
            <a:custGeom>
              <a:avLst/>
              <a:gdLst>
                <a:gd name="connsiteX0" fmla="*/ 0 w 543306"/>
                <a:gd name="connsiteY0" fmla="*/ 0 h 543306"/>
                <a:gd name="connsiteX1" fmla="*/ 543306 w 543306"/>
                <a:gd name="connsiteY1" fmla="*/ 0 h 543306"/>
                <a:gd name="connsiteX2" fmla="*/ 543306 w 543306"/>
                <a:gd name="connsiteY2" fmla="*/ 543306 h 543306"/>
                <a:gd name="connsiteX3" fmla="*/ 0 w 543306"/>
                <a:gd name="connsiteY3" fmla="*/ 543306 h 543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3306" h="543306">
                  <a:moveTo>
                    <a:pt x="0" y="0"/>
                  </a:moveTo>
                  <a:lnTo>
                    <a:pt x="543306" y="0"/>
                  </a:lnTo>
                  <a:lnTo>
                    <a:pt x="543306" y="543306"/>
                  </a:lnTo>
                  <a:lnTo>
                    <a:pt x="0" y="543306"/>
                  </a:lnTo>
                  <a:close/>
                </a:path>
              </a:pathLst>
            </a:custGeom>
            <a:solidFill>
              <a:srgbClr val="00793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 135">
              <a:extLst>
                <a:ext uri="{FF2B5EF4-FFF2-40B4-BE49-F238E27FC236}">
                  <a16:creationId xmlns:a16="http://schemas.microsoft.com/office/drawing/2014/main" id="{B9A5378C-3AD2-2975-4FF4-12CED3D169DD}"/>
                </a:ext>
              </a:extLst>
            </p:cNvPr>
            <p:cNvSpPr/>
            <p:nvPr userDrawn="1"/>
          </p:nvSpPr>
          <p:spPr>
            <a:xfrm>
              <a:off x="3867878" y="1889462"/>
              <a:ext cx="703825" cy="719246"/>
            </a:xfrm>
            <a:custGeom>
              <a:avLst/>
              <a:gdLst>
                <a:gd name="connsiteX0" fmla="*/ 204406 w 343471"/>
                <a:gd name="connsiteY0" fmla="*/ 148685 h 350996"/>
                <a:gd name="connsiteX1" fmla="*/ 332327 w 343471"/>
                <a:gd name="connsiteY1" fmla="*/ 0 h 350996"/>
                <a:gd name="connsiteX2" fmla="*/ 302038 w 343471"/>
                <a:gd name="connsiteY2" fmla="*/ 0 h 350996"/>
                <a:gd name="connsiteX3" fmla="*/ 190976 w 343471"/>
                <a:gd name="connsiteY3" fmla="*/ 129064 h 350996"/>
                <a:gd name="connsiteX4" fmla="*/ 102298 w 343471"/>
                <a:gd name="connsiteY4" fmla="*/ 0 h 350996"/>
                <a:gd name="connsiteX5" fmla="*/ 0 w 343471"/>
                <a:gd name="connsiteY5" fmla="*/ 0 h 350996"/>
                <a:gd name="connsiteX6" fmla="*/ 134112 w 343471"/>
                <a:gd name="connsiteY6" fmla="*/ 195167 h 350996"/>
                <a:gd name="connsiteX7" fmla="*/ 0 w 343471"/>
                <a:gd name="connsiteY7" fmla="*/ 350996 h 350996"/>
                <a:gd name="connsiteX8" fmla="*/ 30289 w 343471"/>
                <a:gd name="connsiteY8" fmla="*/ 350996 h 350996"/>
                <a:gd name="connsiteX9" fmla="*/ 147542 w 343471"/>
                <a:gd name="connsiteY9" fmla="*/ 214694 h 350996"/>
                <a:gd name="connsiteX10" fmla="*/ 241173 w 343471"/>
                <a:gd name="connsiteY10" fmla="*/ 350996 h 350996"/>
                <a:gd name="connsiteX11" fmla="*/ 343471 w 343471"/>
                <a:gd name="connsiteY11" fmla="*/ 350996 h 350996"/>
                <a:gd name="connsiteX12" fmla="*/ 204406 w 343471"/>
                <a:gd name="connsiteY12" fmla="*/ 148590 h 350996"/>
                <a:gd name="connsiteX13" fmla="*/ 204406 w 343471"/>
                <a:gd name="connsiteY13" fmla="*/ 148590 h 350996"/>
                <a:gd name="connsiteX14" fmla="*/ 162973 w 343471"/>
                <a:gd name="connsiteY14" fmla="*/ 196882 h 350996"/>
                <a:gd name="connsiteX15" fmla="*/ 149352 w 343471"/>
                <a:gd name="connsiteY15" fmla="*/ 177451 h 350996"/>
                <a:gd name="connsiteX16" fmla="*/ 41243 w 343471"/>
                <a:gd name="connsiteY16" fmla="*/ 22765 h 350996"/>
                <a:gd name="connsiteX17" fmla="*/ 87821 w 343471"/>
                <a:gd name="connsiteY17" fmla="*/ 22765 h 350996"/>
                <a:gd name="connsiteX18" fmla="*/ 175070 w 343471"/>
                <a:gd name="connsiteY18" fmla="*/ 147542 h 350996"/>
                <a:gd name="connsiteX19" fmla="*/ 188690 w 343471"/>
                <a:gd name="connsiteY19" fmla="*/ 166973 h 350996"/>
                <a:gd name="connsiteX20" fmla="*/ 302133 w 343471"/>
                <a:gd name="connsiteY20" fmla="*/ 329184 h 350996"/>
                <a:gd name="connsiteX21" fmla="*/ 255556 w 343471"/>
                <a:gd name="connsiteY21" fmla="*/ 329184 h 350996"/>
                <a:gd name="connsiteX22" fmla="*/ 162973 w 343471"/>
                <a:gd name="connsiteY22" fmla="*/ 196787 h 350996"/>
                <a:gd name="connsiteX23" fmla="*/ 162973 w 343471"/>
                <a:gd name="connsiteY23" fmla="*/ 196787 h 350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43471" h="350996">
                  <a:moveTo>
                    <a:pt x="204406" y="148685"/>
                  </a:moveTo>
                  <a:lnTo>
                    <a:pt x="332327" y="0"/>
                  </a:lnTo>
                  <a:lnTo>
                    <a:pt x="302038" y="0"/>
                  </a:lnTo>
                  <a:lnTo>
                    <a:pt x="190976" y="129064"/>
                  </a:lnTo>
                  <a:lnTo>
                    <a:pt x="102298" y="0"/>
                  </a:lnTo>
                  <a:lnTo>
                    <a:pt x="0" y="0"/>
                  </a:lnTo>
                  <a:lnTo>
                    <a:pt x="134112" y="195167"/>
                  </a:lnTo>
                  <a:lnTo>
                    <a:pt x="0" y="350996"/>
                  </a:lnTo>
                  <a:lnTo>
                    <a:pt x="30289" y="350996"/>
                  </a:lnTo>
                  <a:lnTo>
                    <a:pt x="147542" y="214694"/>
                  </a:lnTo>
                  <a:lnTo>
                    <a:pt x="241173" y="350996"/>
                  </a:lnTo>
                  <a:lnTo>
                    <a:pt x="343471" y="350996"/>
                  </a:lnTo>
                  <a:lnTo>
                    <a:pt x="204406" y="148590"/>
                  </a:lnTo>
                  <a:lnTo>
                    <a:pt x="204406" y="148590"/>
                  </a:lnTo>
                  <a:close/>
                  <a:moveTo>
                    <a:pt x="162973" y="196882"/>
                  </a:moveTo>
                  <a:lnTo>
                    <a:pt x="149352" y="177451"/>
                  </a:lnTo>
                  <a:lnTo>
                    <a:pt x="41243" y="22765"/>
                  </a:lnTo>
                  <a:lnTo>
                    <a:pt x="87821" y="22765"/>
                  </a:lnTo>
                  <a:lnTo>
                    <a:pt x="175070" y="147542"/>
                  </a:lnTo>
                  <a:lnTo>
                    <a:pt x="188690" y="166973"/>
                  </a:lnTo>
                  <a:lnTo>
                    <a:pt x="302133" y="329184"/>
                  </a:lnTo>
                  <a:lnTo>
                    <a:pt x="255556" y="329184"/>
                  </a:lnTo>
                  <a:lnTo>
                    <a:pt x="162973" y="196787"/>
                  </a:lnTo>
                  <a:lnTo>
                    <a:pt x="162973" y="196787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2485170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-3 key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phic 285">
            <a:extLst>
              <a:ext uri="{FF2B5EF4-FFF2-40B4-BE49-F238E27FC236}">
                <a16:creationId xmlns:a16="http://schemas.microsoft.com/office/drawing/2014/main" id="{33C27B49-A27E-0D8E-47DA-07C46ED6F87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65D5DB1-B0F4-39A7-9E5F-343BB17944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4692" y="365125"/>
            <a:ext cx="11685523" cy="886397"/>
          </a:xfrm>
        </p:spPr>
        <p:txBody>
          <a:bodyPr>
            <a:noAutofit/>
          </a:bodyPr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One-sentence headline stating the main takeaway message </a:t>
            </a:r>
            <a:br>
              <a:rPr lang="en-US" dirty="0"/>
            </a:br>
            <a:r>
              <a:rPr lang="en-US" dirty="0"/>
              <a:t>for the slide; no longer than two lines 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DAF7721B-92F3-10FF-5A89-459D1C6BA969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11526723" y="6576851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100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1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0FD5FAFE-F099-74C8-600F-3FEE5ACA26C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4693" y="6431818"/>
            <a:ext cx="1188988" cy="285824"/>
          </a:xfrm>
          <a:prstGeom prst="rect">
            <a:avLst/>
          </a:prstGeom>
        </p:spPr>
      </p:pic>
      <p:sp>
        <p:nvSpPr>
          <p:cNvPr id="6" name="Picture Placeholder 360">
            <a:extLst>
              <a:ext uri="{FF2B5EF4-FFF2-40B4-BE49-F238E27FC236}">
                <a16:creationId xmlns:a16="http://schemas.microsoft.com/office/drawing/2014/main" id="{22CDA623-F17D-C055-60D8-139C9924BE3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773908" y="1647919"/>
            <a:ext cx="2393950" cy="2393950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360">
            <a:extLst>
              <a:ext uri="{FF2B5EF4-FFF2-40B4-BE49-F238E27FC236}">
                <a16:creationId xmlns:a16="http://schemas.microsoft.com/office/drawing/2014/main" id="{3347E071-335C-4249-3E65-B4125AADA3C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949380" y="1654993"/>
            <a:ext cx="2393950" cy="2393950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8" name="Picture Placeholder 360">
            <a:extLst>
              <a:ext uri="{FF2B5EF4-FFF2-40B4-BE49-F238E27FC236}">
                <a16:creationId xmlns:a16="http://schemas.microsoft.com/office/drawing/2014/main" id="{3FE91602-2738-A673-EBF8-A0ACA14E653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126285" y="1677066"/>
            <a:ext cx="2393950" cy="2393950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9" name="Text Placeholder 364">
            <a:extLst>
              <a:ext uri="{FF2B5EF4-FFF2-40B4-BE49-F238E27FC236}">
                <a16:creationId xmlns:a16="http://schemas.microsoft.com/office/drawing/2014/main" id="{9403276D-5FB8-BD3C-65B5-24E0F431ACF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773238" y="4209116"/>
            <a:ext cx="2393950" cy="369332"/>
          </a:xfrm>
        </p:spPr>
        <p:txBody>
          <a:bodyPr tIns="91440" bIns="0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 b="1">
                <a:solidFill>
                  <a:schemeClr val="bg1"/>
                </a:solidFill>
              </a:defRPr>
            </a:lvl2pPr>
            <a:lvl3pPr marL="914400" indent="0" algn="ctr">
              <a:buNone/>
              <a:defRPr sz="2000" b="1">
                <a:solidFill>
                  <a:schemeClr val="bg1"/>
                </a:solidFill>
              </a:defRPr>
            </a:lvl3pPr>
            <a:lvl4pPr marL="1371600" indent="0" algn="ctr">
              <a:buNone/>
              <a:defRPr sz="2000" b="1">
                <a:solidFill>
                  <a:schemeClr val="bg1"/>
                </a:solidFill>
              </a:defRPr>
            </a:lvl4pPr>
            <a:lvl5pPr marL="1828800" indent="0" algn="ctr">
              <a:buNone/>
              <a:defRPr sz="20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Supporting point 1</a:t>
            </a:r>
          </a:p>
        </p:txBody>
      </p:sp>
      <p:sp>
        <p:nvSpPr>
          <p:cNvPr id="10" name="Text Placeholder 364">
            <a:extLst>
              <a:ext uri="{FF2B5EF4-FFF2-40B4-BE49-F238E27FC236}">
                <a16:creationId xmlns:a16="http://schemas.microsoft.com/office/drawing/2014/main" id="{DEAD8E05-AA79-AD7E-E31D-26EE870F837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949380" y="4209116"/>
            <a:ext cx="2393950" cy="369332"/>
          </a:xfrm>
        </p:spPr>
        <p:txBody>
          <a:bodyPr tIns="91440" bIns="0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 b="1">
                <a:solidFill>
                  <a:schemeClr val="bg1"/>
                </a:solidFill>
              </a:defRPr>
            </a:lvl2pPr>
            <a:lvl3pPr marL="914400" indent="0" algn="ctr">
              <a:buNone/>
              <a:defRPr sz="2000" b="1">
                <a:solidFill>
                  <a:schemeClr val="bg1"/>
                </a:solidFill>
              </a:defRPr>
            </a:lvl3pPr>
            <a:lvl4pPr marL="1371600" indent="0" algn="ctr">
              <a:buNone/>
              <a:defRPr sz="2000" b="1">
                <a:solidFill>
                  <a:schemeClr val="bg1"/>
                </a:solidFill>
              </a:defRPr>
            </a:lvl4pPr>
            <a:lvl5pPr marL="1828800" indent="0" algn="ctr">
              <a:buNone/>
              <a:defRPr sz="20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Supporting point 2</a:t>
            </a:r>
          </a:p>
        </p:txBody>
      </p:sp>
      <p:sp>
        <p:nvSpPr>
          <p:cNvPr id="11" name="Text Placeholder 364">
            <a:extLst>
              <a:ext uri="{FF2B5EF4-FFF2-40B4-BE49-F238E27FC236}">
                <a16:creationId xmlns:a16="http://schemas.microsoft.com/office/drawing/2014/main" id="{A7759041-293D-A1CE-7012-E2391337B1E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126285" y="4209116"/>
            <a:ext cx="2393950" cy="369332"/>
          </a:xfrm>
        </p:spPr>
        <p:txBody>
          <a:bodyPr tIns="91440" bIns="0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 b="1">
                <a:solidFill>
                  <a:schemeClr val="bg1"/>
                </a:solidFill>
              </a:defRPr>
            </a:lvl2pPr>
            <a:lvl3pPr marL="914400" indent="0" algn="ctr">
              <a:buNone/>
              <a:defRPr sz="2000" b="1">
                <a:solidFill>
                  <a:schemeClr val="bg1"/>
                </a:solidFill>
              </a:defRPr>
            </a:lvl3pPr>
            <a:lvl4pPr marL="1371600" indent="0" algn="ctr">
              <a:buNone/>
              <a:defRPr sz="2000" b="1">
                <a:solidFill>
                  <a:schemeClr val="bg1"/>
                </a:solidFill>
              </a:defRPr>
            </a:lvl4pPr>
            <a:lvl5pPr marL="1828800" indent="0" algn="ctr">
              <a:buNone/>
              <a:defRPr sz="20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Supporting point 3</a:t>
            </a:r>
          </a:p>
        </p:txBody>
      </p:sp>
    </p:spTree>
    <p:extLst>
      <p:ext uri="{BB962C8B-B14F-4D97-AF65-F5344CB8AC3E}">
        <p14:creationId xmlns:p14="http://schemas.microsoft.com/office/powerpoint/2010/main" val="65279324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xagon 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AAFC910-D2D4-C5E3-4A8E-DB371D1637F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39371" y="-23484"/>
            <a:ext cx="6737350" cy="6865418"/>
          </a:xfrm>
          <a:custGeom>
            <a:avLst/>
            <a:gdLst>
              <a:gd name="connsiteX0" fmla="*/ 4765422 w 6737350"/>
              <a:gd name="connsiteY0" fmla="*/ 5955463 h 6865418"/>
              <a:gd name="connsiteX1" fmla="*/ 6080062 w 6737350"/>
              <a:gd name="connsiteY1" fmla="*/ 5955463 h 6865418"/>
              <a:gd name="connsiteX2" fmla="*/ 6604382 w 6737350"/>
              <a:gd name="connsiteY2" fmla="*/ 6863640 h 6865418"/>
              <a:gd name="connsiteX3" fmla="*/ 4240721 w 6737350"/>
              <a:gd name="connsiteY3" fmla="*/ 6864212 h 6865418"/>
              <a:gd name="connsiteX4" fmla="*/ 2712846 w 6737350"/>
              <a:gd name="connsiteY4" fmla="*/ 4762425 h 6865418"/>
              <a:gd name="connsiteX5" fmla="*/ 4027487 w 6737350"/>
              <a:gd name="connsiteY5" fmla="*/ 4762425 h 6865418"/>
              <a:gd name="connsiteX6" fmla="*/ 4684776 w 6737350"/>
              <a:gd name="connsiteY6" fmla="*/ 5900917 h 6865418"/>
              <a:gd name="connsiteX7" fmla="*/ 4128579 w 6737350"/>
              <a:gd name="connsiteY7" fmla="*/ 6864339 h 6865418"/>
              <a:gd name="connsiteX8" fmla="*/ 2612326 w 6737350"/>
              <a:gd name="connsiteY8" fmla="*/ 6865418 h 6865418"/>
              <a:gd name="connsiteX9" fmla="*/ 2055495 w 6737350"/>
              <a:gd name="connsiteY9" fmla="*/ 5900917 h 6865418"/>
              <a:gd name="connsiteX10" fmla="*/ 4765421 w 6737350"/>
              <a:gd name="connsiteY10" fmla="*/ 3584563 h 6865418"/>
              <a:gd name="connsiteX11" fmla="*/ 6080061 w 6737350"/>
              <a:gd name="connsiteY11" fmla="*/ 3584563 h 6865418"/>
              <a:gd name="connsiteX12" fmla="*/ 6737350 w 6737350"/>
              <a:gd name="connsiteY12" fmla="*/ 4723055 h 6865418"/>
              <a:gd name="connsiteX13" fmla="*/ 6080061 w 6737350"/>
              <a:gd name="connsiteY13" fmla="*/ 5861546 h 6865418"/>
              <a:gd name="connsiteX14" fmla="*/ 4765421 w 6737350"/>
              <a:gd name="connsiteY14" fmla="*/ 5861546 h 6865418"/>
              <a:gd name="connsiteX15" fmla="*/ 4108069 w 6737350"/>
              <a:gd name="connsiteY15" fmla="*/ 4723055 h 6865418"/>
              <a:gd name="connsiteX16" fmla="*/ 2712846 w 6737350"/>
              <a:gd name="connsiteY16" fmla="*/ 2395463 h 6865418"/>
              <a:gd name="connsiteX17" fmla="*/ 4027487 w 6737350"/>
              <a:gd name="connsiteY17" fmla="*/ 2395463 h 6865418"/>
              <a:gd name="connsiteX18" fmla="*/ 4684776 w 6737350"/>
              <a:gd name="connsiteY18" fmla="*/ 3533955 h 6865418"/>
              <a:gd name="connsiteX19" fmla="*/ 4027487 w 6737350"/>
              <a:gd name="connsiteY19" fmla="*/ 4672446 h 6865418"/>
              <a:gd name="connsiteX20" fmla="*/ 2712846 w 6737350"/>
              <a:gd name="connsiteY20" fmla="*/ 4672446 h 6865418"/>
              <a:gd name="connsiteX21" fmla="*/ 2055495 w 6737350"/>
              <a:gd name="connsiteY21" fmla="*/ 3533955 h 6865418"/>
              <a:gd name="connsiteX22" fmla="*/ 657289 w 6737350"/>
              <a:gd name="connsiteY22" fmla="*/ 1217538 h 6865418"/>
              <a:gd name="connsiteX23" fmla="*/ 1971929 w 6737350"/>
              <a:gd name="connsiteY23" fmla="*/ 1217538 h 6865418"/>
              <a:gd name="connsiteX24" fmla="*/ 2629281 w 6737350"/>
              <a:gd name="connsiteY24" fmla="*/ 2356092 h 6865418"/>
              <a:gd name="connsiteX25" fmla="*/ 1971929 w 6737350"/>
              <a:gd name="connsiteY25" fmla="*/ 3494584 h 6865418"/>
              <a:gd name="connsiteX26" fmla="*/ 657289 w 6737350"/>
              <a:gd name="connsiteY26" fmla="*/ 3494584 h 6865418"/>
              <a:gd name="connsiteX27" fmla="*/ 0 w 6737350"/>
              <a:gd name="connsiteY27" fmla="*/ 2356092 h 6865418"/>
              <a:gd name="connsiteX28" fmla="*/ 4765421 w 6737350"/>
              <a:gd name="connsiteY28" fmla="*/ 1217537 h 6865418"/>
              <a:gd name="connsiteX29" fmla="*/ 6080061 w 6737350"/>
              <a:gd name="connsiteY29" fmla="*/ 1217537 h 6865418"/>
              <a:gd name="connsiteX30" fmla="*/ 6737350 w 6737350"/>
              <a:gd name="connsiteY30" fmla="*/ 2356092 h 6865418"/>
              <a:gd name="connsiteX31" fmla="*/ 6080061 w 6737350"/>
              <a:gd name="connsiteY31" fmla="*/ 3494584 h 6865418"/>
              <a:gd name="connsiteX32" fmla="*/ 4765421 w 6737350"/>
              <a:gd name="connsiteY32" fmla="*/ 3494584 h 6865418"/>
              <a:gd name="connsiteX33" fmla="*/ 4108069 w 6737350"/>
              <a:gd name="connsiteY33" fmla="*/ 2356092 h 6865418"/>
              <a:gd name="connsiteX34" fmla="*/ 2712846 w 6737350"/>
              <a:gd name="connsiteY34" fmla="*/ 39549 h 6865418"/>
              <a:gd name="connsiteX35" fmla="*/ 4027487 w 6737350"/>
              <a:gd name="connsiteY35" fmla="*/ 39549 h 6865418"/>
              <a:gd name="connsiteX36" fmla="*/ 4684776 w 6737350"/>
              <a:gd name="connsiteY36" fmla="*/ 1178041 h 6865418"/>
              <a:gd name="connsiteX37" fmla="*/ 4027487 w 6737350"/>
              <a:gd name="connsiteY37" fmla="*/ 2316532 h 6865418"/>
              <a:gd name="connsiteX38" fmla="*/ 2712846 w 6737350"/>
              <a:gd name="connsiteY38" fmla="*/ 2316532 h 6865418"/>
              <a:gd name="connsiteX39" fmla="*/ 2055495 w 6737350"/>
              <a:gd name="connsiteY39" fmla="*/ 1178041 h 6865418"/>
              <a:gd name="connsiteX40" fmla="*/ 13492 w 6737350"/>
              <a:gd name="connsiteY40" fmla="*/ 0 h 6865418"/>
              <a:gd name="connsiteX41" fmla="*/ 2631396 w 6737350"/>
              <a:gd name="connsiteY41" fmla="*/ 13447 h 6865418"/>
              <a:gd name="connsiteX42" fmla="*/ 1973010 w 6737350"/>
              <a:gd name="connsiteY42" fmla="*/ 1137655 h 6865418"/>
              <a:gd name="connsiteX43" fmla="*/ 658369 w 6737350"/>
              <a:gd name="connsiteY43" fmla="*/ 1137655 h 6865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6737350" h="6865418">
                <a:moveTo>
                  <a:pt x="4765422" y="5955463"/>
                </a:moveTo>
                <a:lnTo>
                  <a:pt x="6080062" y="5955463"/>
                </a:lnTo>
                <a:lnTo>
                  <a:pt x="6604382" y="6863640"/>
                </a:lnTo>
                <a:lnTo>
                  <a:pt x="4240721" y="6864212"/>
                </a:lnTo>
                <a:close/>
                <a:moveTo>
                  <a:pt x="2712846" y="4762425"/>
                </a:moveTo>
                <a:lnTo>
                  <a:pt x="4027487" y="4762425"/>
                </a:lnTo>
                <a:lnTo>
                  <a:pt x="4684776" y="5900917"/>
                </a:lnTo>
                <a:lnTo>
                  <a:pt x="4128579" y="6864339"/>
                </a:lnTo>
                <a:lnTo>
                  <a:pt x="2612326" y="6865418"/>
                </a:lnTo>
                <a:lnTo>
                  <a:pt x="2055495" y="5900917"/>
                </a:lnTo>
                <a:close/>
                <a:moveTo>
                  <a:pt x="4765421" y="3584563"/>
                </a:moveTo>
                <a:lnTo>
                  <a:pt x="6080061" y="3584563"/>
                </a:lnTo>
                <a:lnTo>
                  <a:pt x="6737350" y="4723055"/>
                </a:lnTo>
                <a:lnTo>
                  <a:pt x="6080061" y="5861546"/>
                </a:lnTo>
                <a:lnTo>
                  <a:pt x="4765421" y="5861546"/>
                </a:lnTo>
                <a:lnTo>
                  <a:pt x="4108069" y="4723055"/>
                </a:lnTo>
                <a:close/>
                <a:moveTo>
                  <a:pt x="2712846" y="2395463"/>
                </a:moveTo>
                <a:lnTo>
                  <a:pt x="4027487" y="2395463"/>
                </a:lnTo>
                <a:lnTo>
                  <a:pt x="4684776" y="3533955"/>
                </a:lnTo>
                <a:lnTo>
                  <a:pt x="4027487" y="4672446"/>
                </a:lnTo>
                <a:lnTo>
                  <a:pt x="2712846" y="4672446"/>
                </a:lnTo>
                <a:lnTo>
                  <a:pt x="2055495" y="3533955"/>
                </a:lnTo>
                <a:close/>
                <a:moveTo>
                  <a:pt x="657289" y="1217538"/>
                </a:moveTo>
                <a:lnTo>
                  <a:pt x="1971929" y="1217538"/>
                </a:lnTo>
                <a:lnTo>
                  <a:pt x="2629281" y="2356092"/>
                </a:lnTo>
                <a:lnTo>
                  <a:pt x="1971929" y="3494584"/>
                </a:lnTo>
                <a:lnTo>
                  <a:pt x="657289" y="3494584"/>
                </a:lnTo>
                <a:lnTo>
                  <a:pt x="0" y="2356092"/>
                </a:lnTo>
                <a:close/>
                <a:moveTo>
                  <a:pt x="4765421" y="1217537"/>
                </a:moveTo>
                <a:lnTo>
                  <a:pt x="6080061" y="1217537"/>
                </a:lnTo>
                <a:lnTo>
                  <a:pt x="6737350" y="2356092"/>
                </a:lnTo>
                <a:lnTo>
                  <a:pt x="6080061" y="3494584"/>
                </a:lnTo>
                <a:lnTo>
                  <a:pt x="4765421" y="3494584"/>
                </a:lnTo>
                <a:lnTo>
                  <a:pt x="4108069" y="2356092"/>
                </a:lnTo>
                <a:close/>
                <a:moveTo>
                  <a:pt x="2712846" y="39549"/>
                </a:moveTo>
                <a:lnTo>
                  <a:pt x="4027487" y="39549"/>
                </a:lnTo>
                <a:lnTo>
                  <a:pt x="4684776" y="1178041"/>
                </a:lnTo>
                <a:lnTo>
                  <a:pt x="4027487" y="2316532"/>
                </a:lnTo>
                <a:lnTo>
                  <a:pt x="2712846" y="2316532"/>
                </a:lnTo>
                <a:lnTo>
                  <a:pt x="2055495" y="1178041"/>
                </a:lnTo>
                <a:close/>
                <a:moveTo>
                  <a:pt x="13492" y="0"/>
                </a:moveTo>
                <a:lnTo>
                  <a:pt x="2631396" y="13447"/>
                </a:lnTo>
                <a:lnTo>
                  <a:pt x="1973010" y="1137655"/>
                </a:lnTo>
                <a:lnTo>
                  <a:pt x="658369" y="113765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D7CE54-A067-C608-8071-D9BFAF60EA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4693" y="365125"/>
            <a:ext cx="4412934" cy="1772793"/>
          </a:xfrm>
        </p:spPr>
        <p:txBody>
          <a:bodyPr anchor="t" anchorCtr="0">
            <a:noAutofit/>
          </a:bodyPr>
          <a:lstStyle/>
          <a:p>
            <a:r>
              <a:rPr lang="en-US" dirty="0"/>
              <a:t>One-sentence headline stating the main takeaway message </a:t>
            </a:r>
            <a:br>
              <a:rPr lang="en-US" dirty="0"/>
            </a:br>
            <a:r>
              <a:rPr lang="en-US" dirty="0"/>
              <a:t>for the slide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B9DD14-4659-B8FE-84E6-93F5C544420C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14693" y="2514601"/>
            <a:ext cx="4412934" cy="3756990"/>
          </a:xfrm>
        </p:spPr>
        <p:txBody>
          <a:bodyPr anchor="t" anchorCtr="0">
            <a:noAutofit/>
          </a:bodyPr>
          <a:lstStyle>
            <a:lvl1pPr marL="0" indent="0">
              <a:buNone/>
              <a:defRPr sz="2000"/>
            </a:lvl1pPr>
          </a:lstStyle>
          <a:p>
            <a:r>
              <a:rPr lang="en-US" dirty="0"/>
              <a:t>Supporting point 1 </a:t>
            </a:r>
            <a:br>
              <a:rPr lang="en-US" dirty="0"/>
            </a:br>
            <a:r>
              <a:rPr lang="en-US" dirty="0"/>
              <a:t>Supporting point 2</a:t>
            </a:r>
            <a:br>
              <a:rPr lang="en-US" dirty="0"/>
            </a:br>
            <a:r>
              <a:rPr lang="en-US" dirty="0"/>
              <a:t>Supporting point 3</a:t>
            </a:r>
          </a:p>
        </p:txBody>
      </p:sp>
    </p:spTree>
    <p:extLst>
      <p:ext uri="{BB962C8B-B14F-4D97-AF65-F5344CB8AC3E}">
        <p14:creationId xmlns:p14="http://schemas.microsoft.com/office/powerpoint/2010/main" val="355420315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- ORN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85">
            <a:extLst>
              <a:ext uri="{FF2B5EF4-FFF2-40B4-BE49-F238E27FC236}">
                <a16:creationId xmlns:a16="http://schemas.microsoft.com/office/drawing/2014/main" id="{89B1F087-DF83-09A8-95A1-156B3E90311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CE6F3ADE-A89C-6520-CF9E-35DBBF658006}"/>
              </a:ext>
            </a:extLst>
          </p:cNvPr>
          <p:cNvGrpSpPr/>
          <p:nvPr userDrawn="1"/>
        </p:nvGrpSpPr>
        <p:grpSpPr>
          <a:xfrm>
            <a:off x="4258364" y="5999147"/>
            <a:ext cx="3675272" cy="369332"/>
            <a:chOff x="2384568" y="6390825"/>
            <a:chExt cx="3439954" cy="345685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01B8E79D-B334-5A32-32FE-8CC93A632AD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384568" y="6424653"/>
              <a:ext cx="1103769" cy="278048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24FEE0D-24E7-9F86-60D8-E8982B5DB295}"/>
                </a:ext>
              </a:extLst>
            </p:cNvPr>
            <p:cNvSpPr txBox="1"/>
            <p:nvPr userDrawn="1"/>
          </p:nvSpPr>
          <p:spPr>
            <a:xfrm>
              <a:off x="3588247" y="6390825"/>
              <a:ext cx="2236275" cy="3456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b="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ORNL IS MANAGED BY UT-BATTELLE LLC </a:t>
              </a:r>
              <a:br>
                <a:rPr lang="en-US" sz="900" b="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</a:br>
              <a:r>
                <a:rPr lang="en-US" sz="900" b="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FOR THE US DEPARTMENT OF ENERGY</a:t>
              </a:r>
            </a:p>
          </p:txBody>
        </p:sp>
      </p:grpSp>
      <p:pic>
        <p:nvPicPr>
          <p:cNvPr id="37" name="Graphic 36">
            <a:extLst>
              <a:ext uri="{FF2B5EF4-FFF2-40B4-BE49-F238E27FC236}">
                <a16:creationId xmlns:a16="http://schemas.microsoft.com/office/drawing/2014/main" id="{5CAC3282-DC62-4A2A-767F-48373E113E9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209255" y="2735048"/>
            <a:ext cx="5773490" cy="1387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1547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Landsca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5">
            <a:extLst>
              <a:ext uri="{FF2B5EF4-FFF2-40B4-BE49-F238E27FC236}">
                <a16:creationId xmlns:a16="http://schemas.microsoft.com/office/drawing/2014/main" id="{0FE843FE-B2D6-28A8-6229-2F4F14E7EA05}"/>
              </a:ext>
            </a:extLst>
          </p:cNvPr>
          <p:cNvSpPr/>
          <p:nvPr userDrawn="1"/>
        </p:nvSpPr>
        <p:spPr>
          <a:xfrm>
            <a:off x="-1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5" fmla="*/ 5609063 w 12192000"/>
              <a:gd name="connsiteY5" fmla="*/ 1505414 h 6858000"/>
              <a:gd name="connsiteX6" fmla="*/ 5609063 w 12192000"/>
              <a:gd name="connsiteY6" fmla="*/ 5352586 h 6858000"/>
              <a:gd name="connsiteX7" fmla="*/ 11452302 w 12192000"/>
              <a:gd name="connsiteY7" fmla="*/ 5352586 h 6858000"/>
              <a:gd name="connsiteX8" fmla="*/ 11452302 w 12192000"/>
              <a:gd name="connsiteY8" fmla="*/ 1505414 h 6858000"/>
              <a:gd name="connsiteX9" fmla="*/ 5609063 w 12192000"/>
              <a:gd name="connsiteY9" fmla="*/ 150541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  <a:moveTo>
                  <a:pt x="5609063" y="1505414"/>
                </a:moveTo>
                <a:lnTo>
                  <a:pt x="5609063" y="5352586"/>
                </a:lnTo>
                <a:lnTo>
                  <a:pt x="11452302" y="5352586"/>
                </a:lnTo>
                <a:lnTo>
                  <a:pt x="11452302" y="1505414"/>
                </a:lnTo>
                <a:lnTo>
                  <a:pt x="5609063" y="1505414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7FB722-2E40-971C-7B7A-5663B28FCD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7657" y="2292076"/>
            <a:ext cx="4465176" cy="997196"/>
          </a:xfrm>
        </p:spPr>
        <p:txBody>
          <a:bodyPr wrap="square" anchor="t" anchorCtr="0">
            <a:noAutofit/>
          </a:bodyPr>
          <a:lstStyle>
            <a:lvl1pPr algn="l">
              <a:spcBef>
                <a:spcPts val="1200"/>
              </a:spcBef>
              <a:spcAft>
                <a:spcPts val="60"/>
              </a:spcAft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 (Text size no larger than 32pt)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4CCE055-46B1-6279-21B5-27B8352AB9E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97657" y="4019391"/>
            <a:ext cx="4465176" cy="193899"/>
          </a:xfrm>
        </p:spPr>
        <p:txBody>
          <a:bodyPr wrap="square" anchor="t" anchorCtr="0">
            <a:noAutofit/>
          </a:bodyPr>
          <a:lstStyle>
            <a:lvl1pPr marL="0" indent="0" algn="l">
              <a:spcBef>
                <a:spcPts val="1200"/>
              </a:spcBef>
              <a:spcAft>
                <a:spcPts val="60"/>
              </a:spcAft>
              <a:buNone/>
              <a:defRPr sz="1400" b="1" spc="1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PRESENTED BY</a:t>
            </a:r>
          </a:p>
        </p:txBody>
      </p:sp>
      <p:sp>
        <p:nvSpPr>
          <p:cNvPr id="1962" name="Text Placeholder 1961">
            <a:extLst>
              <a:ext uri="{FF2B5EF4-FFF2-40B4-BE49-F238E27FC236}">
                <a16:creationId xmlns:a16="http://schemas.microsoft.com/office/drawing/2014/main" id="{05A0F360-5E2B-1313-55AF-9056EF7E8BC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97657" y="1880997"/>
            <a:ext cx="4465176" cy="193899"/>
          </a:xfrm>
        </p:spPr>
        <p:txBody>
          <a:bodyPr wrap="square" anchor="t" anchorCtr="0">
            <a:noAutofit/>
          </a:bodyPr>
          <a:lstStyle>
            <a:lvl1pPr marL="0" indent="0" algn="l">
              <a:spcBef>
                <a:spcPts val="1200"/>
              </a:spcBef>
              <a:spcAft>
                <a:spcPts val="60"/>
              </a:spcAft>
              <a:buNone/>
              <a:defRPr sz="1400" b="0" i="0" spc="150" baseline="0">
                <a:solidFill>
                  <a:schemeClr val="bg1"/>
                </a:solidFill>
                <a:latin typeface="+mn-lt"/>
                <a:ea typeface="Roboto Light" panose="02000000000000000000" pitchFamily="2" charset="0"/>
              </a:defRPr>
            </a:lvl1pPr>
            <a:lvl2pPr marL="457200" indent="0" algn="ctr">
              <a:buNone/>
              <a:defRPr sz="1400">
                <a:solidFill>
                  <a:schemeClr val="bg1"/>
                </a:solidFill>
              </a:defRPr>
            </a:lvl2pPr>
            <a:lvl3pPr marL="914400" indent="0" algn="ctr">
              <a:buNone/>
              <a:defRPr sz="1400">
                <a:solidFill>
                  <a:schemeClr val="bg1"/>
                </a:solidFill>
              </a:defRPr>
            </a:lvl3pPr>
            <a:lvl4pPr marL="1371600" indent="0" algn="ctr">
              <a:buNone/>
              <a:defRPr sz="1400">
                <a:solidFill>
                  <a:schemeClr val="bg1"/>
                </a:solidFill>
              </a:defRPr>
            </a:lvl4pPr>
            <a:lvl5pPr marL="1828800" indent="0" algn="ctr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MONTH XX, XXXX | LOCATION</a:t>
            </a:r>
          </a:p>
        </p:txBody>
      </p:sp>
      <p:sp>
        <p:nvSpPr>
          <p:cNvPr id="1964" name="Text Placeholder 1963">
            <a:extLst>
              <a:ext uri="{FF2B5EF4-FFF2-40B4-BE49-F238E27FC236}">
                <a16:creationId xmlns:a16="http://schemas.microsoft.com/office/drawing/2014/main" id="{D8874D39-76D3-2E6D-F8DD-E0676BF138C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97657" y="4371534"/>
            <a:ext cx="4465176" cy="332399"/>
          </a:xfrm>
        </p:spPr>
        <p:txBody>
          <a:bodyPr wrap="square" anchor="t" anchorCtr="0">
            <a:noAutofit/>
          </a:bodyPr>
          <a:lstStyle>
            <a:lvl1pPr marL="0" indent="0" algn="l">
              <a:spcBef>
                <a:spcPts val="1200"/>
              </a:spcBef>
              <a:spcAft>
                <a:spcPts val="60"/>
              </a:spcAft>
              <a:buNone/>
              <a:defRPr sz="24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  <a:lvl2pPr marL="457200" indent="0" algn="ctr">
              <a:buNone/>
              <a:defRPr sz="2400">
                <a:solidFill>
                  <a:schemeClr val="bg1"/>
                </a:solidFill>
              </a:defRPr>
            </a:lvl2pPr>
            <a:lvl3pPr marL="914400" indent="0" algn="ctr">
              <a:buNone/>
              <a:defRPr sz="2400">
                <a:solidFill>
                  <a:schemeClr val="bg1"/>
                </a:solidFill>
              </a:defRPr>
            </a:lvl3pPr>
            <a:lvl4pPr marL="1371600" indent="0" algn="ctr">
              <a:buNone/>
              <a:defRPr sz="2400">
                <a:solidFill>
                  <a:schemeClr val="bg1"/>
                </a:solidFill>
              </a:defRPr>
            </a:lvl4pPr>
            <a:lvl5pPr marL="1828800" indent="0" algn="ctr">
              <a:buNone/>
              <a:defRPr sz="2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First Name, Last Name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565AA18-2C89-EB56-1919-13EF35EFFBC8}"/>
              </a:ext>
            </a:extLst>
          </p:cNvPr>
          <p:cNvSpPr/>
          <p:nvPr userDrawn="1"/>
        </p:nvSpPr>
        <p:spPr>
          <a:xfrm>
            <a:off x="897656" y="3793881"/>
            <a:ext cx="854364" cy="7191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D529654C-4DCE-CBB4-4BA7-74D0EC3EB963}"/>
              </a:ext>
            </a:extLst>
          </p:cNvPr>
          <p:cNvGrpSpPr/>
          <p:nvPr userDrawn="1"/>
        </p:nvGrpSpPr>
        <p:grpSpPr>
          <a:xfrm>
            <a:off x="897656" y="6161203"/>
            <a:ext cx="4842685" cy="429764"/>
            <a:chOff x="2384568" y="6419574"/>
            <a:chExt cx="4161723" cy="369332"/>
          </a:xfrm>
        </p:grpSpPr>
        <p:pic>
          <p:nvPicPr>
            <p:cNvPr id="41" name="Graphic 40">
              <a:extLst>
                <a:ext uri="{FF2B5EF4-FFF2-40B4-BE49-F238E27FC236}">
                  <a16:creationId xmlns:a16="http://schemas.microsoft.com/office/drawing/2014/main" id="{1E739D28-04EF-E5F5-AE3E-05983A5739A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384568" y="6424653"/>
              <a:ext cx="1103769" cy="278048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BA706AB-C5B5-40F2-B756-AD0F7D731AE5}"/>
                </a:ext>
              </a:extLst>
            </p:cNvPr>
            <p:cNvSpPr txBox="1"/>
            <p:nvPr userDrawn="1"/>
          </p:nvSpPr>
          <p:spPr>
            <a:xfrm>
              <a:off x="3588247" y="6419574"/>
              <a:ext cx="29580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b="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ORNL IS MANAGED BY UT-BATTELLE LLC </a:t>
              </a:r>
              <a:br>
                <a:rPr lang="en-US" sz="900" b="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</a:br>
              <a:r>
                <a:rPr lang="en-US" sz="900" b="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FOR THE US DEPARTMENT OF ENERGY</a:t>
              </a:r>
            </a:p>
          </p:txBody>
        </p:sp>
      </p:grpSp>
      <p:sp>
        <p:nvSpPr>
          <p:cNvPr id="48" name="Text Placeholder 47">
            <a:extLst>
              <a:ext uri="{FF2B5EF4-FFF2-40B4-BE49-F238E27FC236}">
                <a16:creationId xmlns:a16="http://schemas.microsoft.com/office/drawing/2014/main" id="{894AF511-2F91-5CEA-AAAB-75308FF6C4D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97657" y="4881013"/>
            <a:ext cx="4465176" cy="246221"/>
          </a:xfrm>
        </p:spPr>
        <p:txBody>
          <a:bodyPr wrap="square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1200"/>
              </a:spcBef>
              <a:spcAft>
                <a:spcPts val="60"/>
              </a:spcAft>
              <a:buNone/>
              <a:defRPr sz="1600" b="0" i="0">
                <a:solidFill>
                  <a:schemeClr val="bg1"/>
                </a:solidFill>
                <a:latin typeface="+mn-lt"/>
                <a:ea typeface="Roboto Light" panose="02000000000000000000" pitchFamily="2" charset="0"/>
              </a:defRPr>
            </a:lvl1pPr>
            <a:lvl2pPr marL="457200" indent="0" algn="ctr">
              <a:buNone/>
              <a:defRPr sz="16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2pPr>
            <a:lvl3pPr marL="914400" indent="0" algn="ctr">
              <a:buNone/>
              <a:defRPr sz="16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3pPr>
            <a:lvl4pPr marL="1371600" indent="0" algn="ctr">
              <a:buNone/>
              <a:defRPr sz="16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4pPr>
            <a:lvl5pPr marL="1828800" indent="0" algn="ctr">
              <a:buNone/>
              <a:defRPr sz="16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5pPr>
          </a:lstStyle>
          <a:p>
            <a:pPr lvl="0"/>
            <a:r>
              <a:rPr lang="en-US" dirty="0"/>
              <a:t>Presenter Affiliation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63D2D23A-F403-7E2C-7D24-BA0C3B867C3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609063" y="1481958"/>
            <a:ext cx="5843239" cy="3891648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D32A73F0-167E-610D-E038-566618F01F9F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28070" y="783630"/>
            <a:ext cx="1780479" cy="428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8142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285">
            <a:extLst>
              <a:ext uri="{FF2B5EF4-FFF2-40B4-BE49-F238E27FC236}">
                <a16:creationId xmlns:a16="http://schemas.microsoft.com/office/drawing/2014/main" id="{A95873F9-24C5-691B-E0D0-B31D39B7FBB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 rot="10800000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27FB722-2E40-971C-7B7A-5663B28FCD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7656" y="2292076"/>
            <a:ext cx="10396685" cy="997196"/>
          </a:xfrm>
        </p:spPr>
        <p:txBody>
          <a:bodyPr wrap="square" anchor="t" anchorCtr="0">
            <a:noAutofit/>
          </a:bodyPr>
          <a:lstStyle>
            <a:lvl1pPr algn="l">
              <a:spcBef>
                <a:spcPts val="1200"/>
              </a:spcBef>
              <a:spcAft>
                <a:spcPts val="60"/>
              </a:spcAft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Title: Best Title Option for Longer Presentation Titles (Text Size no larger than 32 pt and no smaller than 20pt)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4CCE055-46B1-6279-21B5-27B8352AB9E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97656" y="4019391"/>
            <a:ext cx="10396685" cy="193899"/>
          </a:xfrm>
        </p:spPr>
        <p:txBody>
          <a:bodyPr wrap="square" anchor="t" anchorCtr="0">
            <a:noAutofit/>
          </a:bodyPr>
          <a:lstStyle>
            <a:lvl1pPr marL="0" indent="0" algn="l">
              <a:spcBef>
                <a:spcPts val="1200"/>
              </a:spcBef>
              <a:spcAft>
                <a:spcPts val="60"/>
              </a:spcAft>
              <a:buNone/>
              <a:defRPr sz="1400" b="1" spc="1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PRESENTED BY</a:t>
            </a:r>
          </a:p>
        </p:txBody>
      </p:sp>
      <p:sp>
        <p:nvSpPr>
          <p:cNvPr id="1962" name="Text Placeholder 1961">
            <a:extLst>
              <a:ext uri="{FF2B5EF4-FFF2-40B4-BE49-F238E27FC236}">
                <a16:creationId xmlns:a16="http://schemas.microsoft.com/office/drawing/2014/main" id="{05A0F360-5E2B-1313-55AF-9056EF7E8BC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97656" y="1880997"/>
            <a:ext cx="10396685" cy="193899"/>
          </a:xfrm>
        </p:spPr>
        <p:txBody>
          <a:bodyPr wrap="square" anchor="t" anchorCtr="0">
            <a:noAutofit/>
          </a:bodyPr>
          <a:lstStyle>
            <a:lvl1pPr marL="0" indent="0" algn="l">
              <a:spcBef>
                <a:spcPts val="1200"/>
              </a:spcBef>
              <a:spcAft>
                <a:spcPts val="60"/>
              </a:spcAft>
              <a:buNone/>
              <a:defRPr sz="1400" b="0" i="0" spc="150" baseline="0">
                <a:solidFill>
                  <a:schemeClr val="bg1"/>
                </a:solidFill>
                <a:latin typeface="+mn-lt"/>
                <a:ea typeface="Roboto Light" panose="02000000000000000000" pitchFamily="2" charset="0"/>
              </a:defRPr>
            </a:lvl1pPr>
            <a:lvl2pPr marL="457200" indent="0" algn="ctr">
              <a:buNone/>
              <a:defRPr sz="1400">
                <a:solidFill>
                  <a:schemeClr val="bg1"/>
                </a:solidFill>
              </a:defRPr>
            </a:lvl2pPr>
            <a:lvl3pPr marL="914400" indent="0" algn="ctr">
              <a:buNone/>
              <a:defRPr sz="1400">
                <a:solidFill>
                  <a:schemeClr val="bg1"/>
                </a:solidFill>
              </a:defRPr>
            </a:lvl3pPr>
            <a:lvl4pPr marL="1371600" indent="0" algn="ctr">
              <a:buNone/>
              <a:defRPr sz="1400">
                <a:solidFill>
                  <a:schemeClr val="bg1"/>
                </a:solidFill>
              </a:defRPr>
            </a:lvl4pPr>
            <a:lvl5pPr marL="1828800" indent="0" algn="ctr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MONTH XX, XXXX | LOCATION</a:t>
            </a:r>
          </a:p>
        </p:txBody>
      </p:sp>
      <p:sp>
        <p:nvSpPr>
          <p:cNvPr id="1964" name="Text Placeholder 1963">
            <a:extLst>
              <a:ext uri="{FF2B5EF4-FFF2-40B4-BE49-F238E27FC236}">
                <a16:creationId xmlns:a16="http://schemas.microsoft.com/office/drawing/2014/main" id="{D8874D39-76D3-2E6D-F8DD-E0676BF138C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97656" y="4371534"/>
            <a:ext cx="10396685" cy="332399"/>
          </a:xfrm>
        </p:spPr>
        <p:txBody>
          <a:bodyPr wrap="square" anchor="t" anchorCtr="0">
            <a:noAutofit/>
          </a:bodyPr>
          <a:lstStyle>
            <a:lvl1pPr marL="0" indent="0" algn="l">
              <a:spcBef>
                <a:spcPts val="1200"/>
              </a:spcBef>
              <a:spcAft>
                <a:spcPts val="60"/>
              </a:spcAft>
              <a:buNone/>
              <a:defRPr sz="24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  <a:lvl2pPr marL="457200" indent="0" algn="ctr">
              <a:buNone/>
              <a:defRPr sz="2400">
                <a:solidFill>
                  <a:schemeClr val="bg1"/>
                </a:solidFill>
              </a:defRPr>
            </a:lvl2pPr>
            <a:lvl3pPr marL="914400" indent="0" algn="ctr">
              <a:buNone/>
              <a:defRPr sz="2400">
                <a:solidFill>
                  <a:schemeClr val="bg1"/>
                </a:solidFill>
              </a:defRPr>
            </a:lvl3pPr>
            <a:lvl4pPr marL="1371600" indent="0" algn="ctr">
              <a:buNone/>
              <a:defRPr sz="2400">
                <a:solidFill>
                  <a:schemeClr val="bg1"/>
                </a:solidFill>
              </a:defRPr>
            </a:lvl4pPr>
            <a:lvl5pPr marL="1828800" indent="0" algn="ctr">
              <a:buNone/>
              <a:defRPr sz="2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First Name, Last Name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565AA18-2C89-EB56-1919-13EF35EFFBC8}"/>
              </a:ext>
            </a:extLst>
          </p:cNvPr>
          <p:cNvSpPr/>
          <p:nvPr userDrawn="1"/>
        </p:nvSpPr>
        <p:spPr>
          <a:xfrm>
            <a:off x="897656" y="3793881"/>
            <a:ext cx="854364" cy="7191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D529654C-4DCE-CBB4-4BA7-74D0EC3EB963}"/>
              </a:ext>
            </a:extLst>
          </p:cNvPr>
          <p:cNvGrpSpPr/>
          <p:nvPr userDrawn="1"/>
        </p:nvGrpSpPr>
        <p:grpSpPr>
          <a:xfrm>
            <a:off x="897656" y="6161203"/>
            <a:ext cx="4842685" cy="429764"/>
            <a:chOff x="2384568" y="6419574"/>
            <a:chExt cx="4161723" cy="369332"/>
          </a:xfrm>
        </p:grpSpPr>
        <p:pic>
          <p:nvPicPr>
            <p:cNvPr id="41" name="Graphic 40">
              <a:extLst>
                <a:ext uri="{FF2B5EF4-FFF2-40B4-BE49-F238E27FC236}">
                  <a16:creationId xmlns:a16="http://schemas.microsoft.com/office/drawing/2014/main" id="{1E739D28-04EF-E5F5-AE3E-05983A5739A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384568" y="6424653"/>
              <a:ext cx="1103769" cy="278048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BA706AB-C5B5-40F2-B756-AD0F7D731AE5}"/>
                </a:ext>
              </a:extLst>
            </p:cNvPr>
            <p:cNvSpPr txBox="1"/>
            <p:nvPr userDrawn="1"/>
          </p:nvSpPr>
          <p:spPr>
            <a:xfrm>
              <a:off x="3588247" y="6419574"/>
              <a:ext cx="29580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b="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ORNL IS MANAGED BY UT-BATTELLE LLC </a:t>
              </a:r>
              <a:br>
                <a:rPr lang="en-US" sz="900" b="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</a:br>
              <a:r>
                <a:rPr lang="en-US" sz="900" b="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FOR THE US DEPARTMENT OF ENERGY</a:t>
              </a:r>
            </a:p>
          </p:txBody>
        </p:sp>
      </p:grpSp>
      <p:sp>
        <p:nvSpPr>
          <p:cNvPr id="48" name="Text Placeholder 47">
            <a:extLst>
              <a:ext uri="{FF2B5EF4-FFF2-40B4-BE49-F238E27FC236}">
                <a16:creationId xmlns:a16="http://schemas.microsoft.com/office/drawing/2014/main" id="{894AF511-2F91-5CEA-AAAB-75308FF6C4D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97656" y="4881013"/>
            <a:ext cx="10396685" cy="246221"/>
          </a:xfrm>
        </p:spPr>
        <p:txBody>
          <a:bodyPr wrap="square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1200"/>
              </a:spcBef>
              <a:spcAft>
                <a:spcPts val="60"/>
              </a:spcAft>
              <a:buNone/>
              <a:defRPr sz="1600" b="0" i="0">
                <a:solidFill>
                  <a:schemeClr val="bg1"/>
                </a:solidFill>
                <a:latin typeface="+mn-lt"/>
                <a:ea typeface="Roboto Light" panose="02000000000000000000" pitchFamily="2" charset="0"/>
              </a:defRPr>
            </a:lvl1pPr>
            <a:lvl2pPr marL="457200" indent="0" algn="ctr">
              <a:buNone/>
              <a:defRPr sz="16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2pPr>
            <a:lvl3pPr marL="914400" indent="0" algn="ctr">
              <a:buNone/>
              <a:defRPr sz="16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3pPr>
            <a:lvl4pPr marL="1371600" indent="0" algn="ctr">
              <a:buNone/>
              <a:defRPr sz="16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4pPr>
            <a:lvl5pPr marL="1828800" indent="0" algn="ctr">
              <a:buNone/>
              <a:defRPr sz="16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5pPr>
          </a:lstStyle>
          <a:p>
            <a:pPr lvl="0"/>
            <a:r>
              <a:rPr lang="en-US" dirty="0"/>
              <a:t>Presenter Affiliation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D32A73F0-167E-610D-E038-566618F01F9F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28070" y="783630"/>
            <a:ext cx="1780479" cy="428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942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>
            <a:extLst>
              <a:ext uri="{FF2B5EF4-FFF2-40B4-BE49-F238E27FC236}">
                <a16:creationId xmlns:a16="http://schemas.microsoft.com/office/drawing/2014/main" id="{A0731A8F-A5F9-DD23-C897-CABCBA301C32}"/>
              </a:ext>
            </a:extLst>
          </p:cNvPr>
          <p:cNvSpPr/>
          <p:nvPr userDrawn="1"/>
        </p:nvSpPr>
        <p:spPr>
          <a:xfrm>
            <a:off x="0" y="2874040"/>
            <a:ext cx="12192000" cy="3983959"/>
          </a:xfrm>
          <a:custGeom>
            <a:avLst/>
            <a:gdLst>
              <a:gd name="connsiteX0" fmla="*/ 0 w 12192000"/>
              <a:gd name="connsiteY0" fmla="*/ 0 h 3728466"/>
              <a:gd name="connsiteX1" fmla="*/ 12192000 w 12192000"/>
              <a:gd name="connsiteY1" fmla="*/ 0 h 3728466"/>
              <a:gd name="connsiteX2" fmla="*/ 12192000 w 12192000"/>
              <a:gd name="connsiteY2" fmla="*/ 3728466 h 3728466"/>
              <a:gd name="connsiteX3" fmla="*/ 0 w 12192000"/>
              <a:gd name="connsiteY3" fmla="*/ 3728466 h 3728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728466">
                <a:moveTo>
                  <a:pt x="0" y="0"/>
                </a:moveTo>
                <a:lnTo>
                  <a:pt x="12192000" y="0"/>
                </a:lnTo>
                <a:lnTo>
                  <a:pt x="12192000" y="3728466"/>
                </a:lnTo>
                <a:lnTo>
                  <a:pt x="0" y="3728466"/>
                </a:lnTo>
                <a:close/>
              </a:path>
            </a:pathLst>
          </a:custGeom>
          <a:solidFill>
            <a:schemeClr val="tx2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361" name="Picture Placeholder 360">
            <a:extLst>
              <a:ext uri="{FF2B5EF4-FFF2-40B4-BE49-F238E27FC236}">
                <a16:creationId xmlns:a16="http://schemas.microsoft.com/office/drawing/2014/main" id="{BDA3E75D-82B9-D08B-2F03-A683518AC71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728968" y="1647919"/>
            <a:ext cx="2393950" cy="2393950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2" name="Picture Placeholder 360">
            <a:extLst>
              <a:ext uri="{FF2B5EF4-FFF2-40B4-BE49-F238E27FC236}">
                <a16:creationId xmlns:a16="http://schemas.microsoft.com/office/drawing/2014/main" id="{B61B4DFE-D0E9-B57A-176A-09A1C664C95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899025" y="1654993"/>
            <a:ext cx="2393950" cy="2393950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363" name="Picture Placeholder 360">
            <a:extLst>
              <a:ext uri="{FF2B5EF4-FFF2-40B4-BE49-F238E27FC236}">
                <a16:creationId xmlns:a16="http://schemas.microsoft.com/office/drawing/2014/main" id="{174E554B-4BD8-EF29-58CE-4FB93A18B3C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058997" y="1677066"/>
            <a:ext cx="2393950" cy="2393950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6E6634D6-1ACC-26AC-A117-291B7F1845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4692" y="365125"/>
            <a:ext cx="11492432" cy="886397"/>
          </a:xfrm>
        </p:spPr>
        <p:txBody>
          <a:bodyPr>
            <a:noAutofit/>
          </a:bodyPr>
          <a:lstStyle/>
          <a:p>
            <a:r>
              <a:rPr lang="en-US" dirty="0"/>
              <a:t>One-sentence headline with the main takeaway message </a:t>
            </a:r>
            <a:br>
              <a:rPr lang="en-US" dirty="0"/>
            </a:br>
            <a:r>
              <a:rPr lang="en-US" dirty="0"/>
              <a:t>for the slide; no longer than two lines</a:t>
            </a:r>
          </a:p>
        </p:txBody>
      </p:sp>
      <p:sp>
        <p:nvSpPr>
          <p:cNvPr id="3" name="Rectangle 6">
            <a:extLst>
              <a:ext uri="{FF2B5EF4-FFF2-40B4-BE49-F238E27FC236}">
                <a16:creationId xmlns:a16="http://schemas.microsoft.com/office/drawing/2014/main" id="{AB6D4833-11C2-F073-A788-EE5CF0875463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11526723" y="6576851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100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1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9839855A-2E65-D041-0145-9228A25DEC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4693" y="6431818"/>
            <a:ext cx="1188988" cy="285824"/>
          </a:xfrm>
          <a:prstGeom prst="rect">
            <a:avLst/>
          </a:prstGeom>
        </p:spPr>
      </p:pic>
      <p:sp>
        <p:nvSpPr>
          <p:cNvPr id="9" name="Text Placeholder 364">
            <a:extLst>
              <a:ext uri="{FF2B5EF4-FFF2-40B4-BE49-F238E27FC236}">
                <a16:creationId xmlns:a16="http://schemas.microsoft.com/office/drawing/2014/main" id="{87DB2D28-593F-795D-4528-4F36687F3FC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730374" y="4209116"/>
            <a:ext cx="2393950" cy="369332"/>
          </a:xfrm>
        </p:spPr>
        <p:txBody>
          <a:bodyPr tIns="91440" bIns="0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 b="1">
                <a:solidFill>
                  <a:schemeClr val="bg1"/>
                </a:solidFill>
              </a:defRPr>
            </a:lvl2pPr>
            <a:lvl3pPr marL="914400" indent="0" algn="ctr">
              <a:buNone/>
              <a:defRPr sz="2000" b="1">
                <a:solidFill>
                  <a:schemeClr val="bg1"/>
                </a:solidFill>
              </a:defRPr>
            </a:lvl3pPr>
            <a:lvl4pPr marL="1371600" indent="0" algn="ctr">
              <a:buNone/>
              <a:defRPr sz="2000" b="1">
                <a:solidFill>
                  <a:schemeClr val="bg1"/>
                </a:solidFill>
              </a:defRPr>
            </a:lvl4pPr>
            <a:lvl5pPr marL="1828800" indent="0" algn="ctr">
              <a:buNone/>
              <a:defRPr sz="20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of section</a:t>
            </a:r>
          </a:p>
        </p:txBody>
      </p:sp>
      <p:sp>
        <p:nvSpPr>
          <p:cNvPr id="10" name="Text Placeholder 364">
            <a:extLst>
              <a:ext uri="{FF2B5EF4-FFF2-40B4-BE49-F238E27FC236}">
                <a16:creationId xmlns:a16="http://schemas.microsoft.com/office/drawing/2014/main" id="{7376F770-679C-5A79-745B-C16311760F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06516" y="4209116"/>
            <a:ext cx="2393950" cy="369332"/>
          </a:xfrm>
        </p:spPr>
        <p:txBody>
          <a:bodyPr tIns="91440" bIns="0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 b="1">
                <a:solidFill>
                  <a:schemeClr val="bg1"/>
                </a:solidFill>
              </a:defRPr>
            </a:lvl2pPr>
            <a:lvl3pPr marL="914400" indent="0" algn="ctr">
              <a:buNone/>
              <a:defRPr sz="2000" b="1">
                <a:solidFill>
                  <a:schemeClr val="bg1"/>
                </a:solidFill>
              </a:defRPr>
            </a:lvl3pPr>
            <a:lvl4pPr marL="1371600" indent="0" algn="ctr">
              <a:buNone/>
              <a:defRPr sz="2000" b="1">
                <a:solidFill>
                  <a:schemeClr val="bg1"/>
                </a:solidFill>
              </a:defRPr>
            </a:lvl4pPr>
            <a:lvl5pPr marL="1828800" indent="0" algn="ctr">
              <a:buNone/>
              <a:defRPr sz="20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of section</a:t>
            </a:r>
          </a:p>
        </p:txBody>
      </p:sp>
      <p:sp>
        <p:nvSpPr>
          <p:cNvPr id="11" name="Text Placeholder 364">
            <a:extLst>
              <a:ext uri="{FF2B5EF4-FFF2-40B4-BE49-F238E27FC236}">
                <a16:creationId xmlns:a16="http://schemas.microsoft.com/office/drawing/2014/main" id="{BE984742-C45A-DB0D-15F8-E82D7B9C2FC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083421" y="4209116"/>
            <a:ext cx="2393950" cy="369332"/>
          </a:xfrm>
        </p:spPr>
        <p:txBody>
          <a:bodyPr tIns="91440" bIns="0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 b="1">
                <a:solidFill>
                  <a:schemeClr val="bg1"/>
                </a:solidFill>
              </a:defRPr>
            </a:lvl2pPr>
            <a:lvl3pPr marL="914400" indent="0" algn="ctr">
              <a:buNone/>
              <a:defRPr sz="2000" b="1">
                <a:solidFill>
                  <a:schemeClr val="bg1"/>
                </a:solidFill>
              </a:defRPr>
            </a:lvl3pPr>
            <a:lvl4pPr marL="1371600" indent="0" algn="ctr">
              <a:buNone/>
              <a:defRPr sz="2000" b="1">
                <a:solidFill>
                  <a:schemeClr val="bg1"/>
                </a:solidFill>
              </a:defRPr>
            </a:lvl4pPr>
            <a:lvl5pPr marL="1828800" indent="0" algn="ctr">
              <a:buNone/>
              <a:defRPr sz="20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of section</a:t>
            </a:r>
          </a:p>
        </p:txBody>
      </p:sp>
    </p:spTree>
    <p:extLst>
      <p:ext uri="{BB962C8B-B14F-4D97-AF65-F5344CB8AC3E}">
        <p14:creationId xmlns:p14="http://schemas.microsoft.com/office/powerpoint/2010/main" val="20681992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Agenda-Smar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>
            <a:extLst>
              <a:ext uri="{FF2B5EF4-FFF2-40B4-BE49-F238E27FC236}">
                <a16:creationId xmlns:a16="http://schemas.microsoft.com/office/drawing/2014/main" id="{A0731A8F-A5F9-DD23-C897-CABCBA301C32}"/>
              </a:ext>
            </a:extLst>
          </p:cNvPr>
          <p:cNvSpPr/>
          <p:nvPr userDrawn="1"/>
        </p:nvSpPr>
        <p:spPr>
          <a:xfrm>
            <a:off x="0" y="2874040"/>
            <a:ext cx="12192000" cy="3983959"/>
          </a:xfrm>
          <a:custGeom>
            <a:avLst/>
            <a:gdLst>
              <a:gd name="connsiteX0" fmla="*/ 0 w 12192000"/>
              <a:gd name="connsiteY0" fmla="*/ 0 h 3728466"/>
              <a:gd name="connsiteX1" fmla="*/ 12192000 w 12192000"/>
              <a:gd name="connsiteY1" fmla="*/ 0 h 3728466"/>
              <a:gd name="connsiteX2" fmla="*/ 12192000 w 12192000"/>
              <a:gd name="connsiteY2" fmla="*/ 3728466 h 3728466"/>
              <a:gd name="connsiteX3" fmla="*/ 0 w 12192000"/>
              <a:gd name="connsiteY3" fmla="*/ 3728466 h 3728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728466">
                <a:moveTo>
                  <a:pt x="0" y="0"/>
                </a:moveTo>
                <a:lnTo>
                  <a:pt x="12192000" y="0"/>
                </a:lnTo>
                <a:lnTo>
                  <a:pt x="12192000" y="3728466"/>
                </a:lnTo>
                <a:lnTo>
                  <a:pt x="0" y="3728466"/>
                </a:lnTo>
                <a:close/>
              </a:path>
            </a:pathLst>
          </a:custGeom>
          <a:solidFill>
            <a:schemeClr val="tx2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6E6634D6-1ACC-26AC-A117-291B7F1845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4692" y="365125"/>
            <a:ext cx="11492432" cy="886397"/>
          </a:xfrm>
        </p:spPr>
        <p:txBody>
          <a:bodyPr>
            <a:noAutofit/>
          </a:bodyPr>
          <a:lstStyle/>
          <a:p>
            <a:r>
              <a:rPr lang="en-US" dirty="0"/>
              <a:t>One-sentence headline with the main takeaway message </a:t>
            </a:r>
            <a:br>
              <a:rPr lang="en-US" dirty="0"/>
            </a:br>
            <a:r>
              <a:rPr lang="en-US" dirty="0"/>
              <a:t>for the slide; no longer than two lines</a:t>
            </a:r>
          </a:p>
        </p:txBody>
      </p:sp>
      <p:sp>
        <p:nvSpPr>
          <p:cNvPr id="3" name="Rectangle 6">
            <a:extLst>
              <a:ext uri="{FF2B5EF4-FFF2-40B4-BE49-F238E27FC236}">
                <a16:creationId xmlns:a16="http://schemas.microsoft.com/office/drawing/2014/main" id="{AB6D4833-11C2-F073-A788-EE5CF0875463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11526723" y="6576851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100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1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9839855A-2E65-D041-0145-9228A25DEC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4693" y="6431818"/>
            <a:ext cx="1188988" cy="285824"/>
          </a:xfrm>
          <a:prstGeom prst="rect">
            <a:avLst/>
          </a:prstGeom>
        </p:spPr>
      </p:pic>
      <p:sp>
        <p:nvSpPr>
          <p:cNvPr id="5" name="SmartArt Placeholder 4">
            <a:extLst>
              <a:ext uri="{FF2B5EF4-FFF2-40B4-BE49-F238E27FC236}">
                <a16:creationId xmlns:a16="http://schemas.microsoft.com/office/drawing/2014/main" id="{6B6A6669-2B8D-5075-F3AA-557D6B4A0025}"/>
              </a:ext>
            </a:extLst>
          </p:cNvPr>
          <p:cNvSpPr>
            <a:spLocks noGrp="1"/>
          </p:cNvSpPr>
          <p:nvPr>
            <p:ph type="dgm" sz="quarter" idx="10"/>
          </p:nvPr>
        </p:nvSpPr>
        <p:spPr>
          <a:xfrm>
            <a:off x="314325" y="1444752"/>
            <a:ext cx="11493500" cy="3465386"/>
          </a:xfrm>
        </p:spPr>
        <p:txBody>
          <a:bodyPr/>
          <a:lstStyle/>
          <a:p>
            <a:r>
              <a:rPr lang="en-US"/>
              <a:t>Click icon to add SmartArt graphic</a:t>
            </a:r>
          </a:p>
        </p:txBody>
      </p:sp>
    </p:spTree>
    <p:extLst>
      <p:ext uri="{BB962C8B-B14F-4D97-AF65-F5344CB8AC3E}">
        <p14:creationId xmlns:p14="http://schemas.microsoft.com/office/powerpoint/2010/main" val="16041317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Freeform 123">
            <a:extLst>
              <a:ext uri="{FF2B5EF4-FFF2-40B4-BE49-F238E27FC236}">
                <a16:creationId xmlns:a16="http://schemas.microsoft.com/office/drawing/2014/main" id="{14819B2D-3933-9761-A0E0-F8A47EFAE83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DAF7721B-92F3-10FF-5A89-459D1C6BA969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11526723" y="6576851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100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1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0FD5FAFE-F099-74C8-600F-3FEE5ACA26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4693" y="6431818"/>
            <a:ext cx="1188988" cy="285824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F127BAF7-7A03-B6B3-4688-2EC146E874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4692" y="365125"/>
            <a:ext cx="11492432" cy="886397"/>
          </a:xfrm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One-sentence headline with the main takeaway message </a:t>
            </a:r>
            <a:br>
              <a:rPr lang="en-US" dirty="0"/>
            </a:br>
            <a:r>
              <a:rPr lang="en-US" dirty="0"/>
              <a:t>for the slide; no longer than two lines</a:t>
            </a:r>
          </a:p>
        </p:txBody>
      </p:sp>
      <p:sp>
        <p:nvSpPr>
          <p:cNvPr id="17" name="Picture Placeholder 122">
            <a:extLst>
              <a:ext uri="{FF2B5EF4-FFF2-40B4-BE49-F238E27FC236}">
                <a16:creationId xmlns:a16="http://schemas.microsoft.com/office/drawing/2014/main" id="{87D78755-2DCD-D8CC-0E1B-26B8798C9E3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707498" y="1371575"/>
            <a:ext cx="3075236" cy="1485329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Picture Placeholder 122">
            <a:extLst>
              <a:ext uri="{FF2B5EF4-FFF2-40B4-BE49-F238E27FC236}">
                <a16:creationId xmlns:a16="http://schemas.microsoft.com/office/drawing/2014/main" id="{A646BC9C-4F8B-B5BA-4137-4E5CE8FA2E83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5451474" y="3039053"/>
            <a:ext cx="3075236" cy="1485329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3" name="Picture Placeholder 122">
            <a:extLst>
              <a:ext uri="{FF2B5EF4-FFF2-40B4-BE49-F238E27FC236}">
                <a16:creationId xmlns:a16="http://schemas.microsoft.com/office/drawing/2014/main" id="{30C68DC1-70B2-C7B0-A2FE-80122E4F85AF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7196136" y="4707799"/>
            <a:ext cx="3075236" cy="1485329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ext Placeholder 21">
            <a:extLst>
              <a:ext uri="{FF2B5EF4-FFF2-40B4-BE49-F238E27FC236}">
                <a16:creationId xmlns:a16="http://schemas.microsoft.com/office/drawing/2014/main" id="{46ACBB2B-C7F0-E810-9B2C-BD70D1820D4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962830" y="1371005"/>
            <a:ext cx="1744662" cy="1485900"/>
          </a:xfrm>
          <a:solidFill>
            <a:schemeClr val="accent5"/>
          </a:solidFill>
        </p:spPr>
        <p:txBody>
          <a:bodyPr lIns="91440" tIns="182880" rIns="91440" bIns="182880">
            <a:noAutofit/>
          </a:bodyPr>
          <a:lstStyle>
            <a:lvl1pPr marL="0" indent="0" algn="l">
              <a:buNone/>
              <a:defRPr sz="1800" b="1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600">
                <a:solidFill>
                  <a:schemeClr val="bg1"/>
                </a:solidFill>
              </a:defRPr>
            </a:lvl4pPr>
            <a:lvl5pPr marL="1828800" indent="0"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of section</a:t>
            </a:r>
          </a:p>
        </p:txBody>
      </p:sp>
      <p:sp>
        <p:nvSpPr>
          <p:cNvPr id="6" name="Text Placeholder 21">
            <a:extLst>
              <a:ext uri="{FF2B5EF4-FFF2-40B4-BE49-F238E27FC236}">
                <a16:creationId xmlns:a16="http://schemas.microsoft.com/office/drawing/2014/main" id="{A5AB8117-0D0B-F4A2-5D9D-8D07A615361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707492" y="3038912"/>
            <a:ext cx="1744662" cy="1485900"/>
          </a:xfrm>
          <a:solidFill>
            <a:schemeClr val="accent4"/>
          </a:solidFill>
        </p:spPr>
        <p:txBody>
          <a:bodyPr lIns="91440" tIns="182880" rIns="91440" bIns="182880">
            <a:noAutofit/>
          </a:bodyPr>
          <a:lstStyle>
            <a:lvl1pPr marL="0" indent="0" algn="l">
              <a:buNone/>
              <a:defRPr sz="1800" b="1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600">
                <a:solidFill>
                  <a:schemeClr val="bg1"/>
                </a:solidFill>
              </a:defRPr>
            </a:lvl4pPr>
            <a:lvl5pPr marL="1828800" indent="0"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of section</a:t>
            </a:r>
          </a:p>
        </p:txBody>
      </p:sp>
      <p:sp>
        <p:nvSpPr>
          <p:cNvPr id="8" name="Text Placeholder 21">
            <a:extLst>
              <a:ext uri="{FF2B5EF4-FFF2-40B4-BE49-F238E27FC236}">
                <a16:creationId xmlns:a16="http://schemas.microsoft.com/office/drawing/2014/main" id="{269DCCB0-CA4C-C341-313C-4C6AB851C3F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451474" y="4708229"/>
            <a:ext cx="1744662" cy="1485900"/>
          </a:xfrm>
          <a:solidFill>
            <a:schemeClr val="bg2"/>
          </a:solidFill>
        </p:spPr>
        <p:txBody>
          <a:bodyPr lIns="91440" tIns="182880" rIns="91440" bIns="182880">
            <a:noAutofit/>
          </a:bodyPr>
          <a:lstStyle>
            <a:lvl1pPr marL="0" indent="0" algn="l">
              <a:buNone/>
              <a:defRPr sz="1800" b="1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600">
                <a:solidFill>
                  <a:schemeClr val="bg1"/>
                </a:solidFill>
              </a:defRPr>
            </a:lvl4pPr>
            <a:lvl5pPr marL="1828800" indent="0"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of section</a:t>
            </a:r>
          </a:p>
        </p:txBody>
      </p:sp>
    </p:spTree>
    <p:extLst>
      <p:ext uri="{BB962C8B-B14F-4D97-AF65-F5344CB8AC3E}">
        <p14:creationId xmlns:p14="http://schemas.microsoft.com/office/powerpoint/2010/main" val="17830676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Freeform 123">
            <a:extLst>
              <a:ext uri="{FF2B5EF4-FFF2-40B4-BE49-F238E27FC236}">
                <a16:creationId xmlns:a16="http://schemas.microsoft.com/office/drawing/2014/main" id="{14819B2D-3933-9761-A0E0-F8A47EFAE83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DAF7721B-92F3-10FF-5A89-459D1C6BA969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11526723" y="6576851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100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1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0FD5FAFE-F099-74C8-600F-3FEE5ACA26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4693" y="6431818"/>
            <a:ext cx="1188988" cy="285824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F127BAF7-7A03-B6B3-4688-2EC146E874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4692" y="365125"/>
            <a:ext cx="11492432" cy="886397"/>
          </a:xfrm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One-sentence headline with the main takeaway message </a:t>
            </a:r>
            <a:br>
              <a:rPr lang="en-US" dirty="0"/>
            </a:br>
            <a:r>
              <a:rPr lang="en-US" dirty="0"/>
              <a:t>for the slide; no longer than two lines</a:t>
            </a:r>
          </a:p>
        </p:txBody>
      </p:sp>
      <p:sp>
        <p:nvSpPr>
          <p:cNvPr id="5" name="Text Placeholder 21">
            <a:extLst>
              <a:ext uri="{FF2B5EF4-FFF2-40B4-BE49-F238E27FC236}">
                <a16:creationId xmlns:a16="http://schemas.microsoft.com/office/drawing/2014/main" id="{819AA943-F9C0-62F6-AD0F-1C796C343A8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236835" y="1608129"/>
            <a:ext cx="2224560" cy="1937083"/>
          </a:xfrm>
          <a:solidFill>
            <a:schemeClr val="accent6"/>
          </a:solidFill>
        </p:spPr>
        <p:txBody>
          <a:bodyPr lIns="91440" tIns="182880" rIns="91440" bIns="182880">
            <a:noAutofit/>
          </a:bodyPr>
          <a:lstStyle>
            <a:lvl1pPr marL="0" indent="0" algn="l">
              <a:buNone/>
              <a:defRPr sz="1800" b="1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600">
                <a:solidFill>
                  <a:schemeClr val="bg1"/>
                </a:solidFill>
              </a:defRPr>
            </a:lvl4pPr>
            <a:lvl5pPr marL="1828800" indent="0"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of section</a:t>
            </a:r>
          </a:p>
        </p:txBody>
      </p:sp>
      <p:sp>
        <p:nvSpPr>
          <p:cNvPr id="7" name="Text Placeholder 21">
            <a:extLst>
              <a:ext uri="{FF2B5EF4-FFF2-40B4-BE49-F238E27FC236}">
                <a16:creationId xmlns:a16="http://schemas.microsoft.com/office/drawing/2014/main" id="{C12024F7-BA41-30D2-A938-2201148CA3E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978495" y="1608129"/>
            <a:ext cx="2224560" cy="1937083"/>
          </a:xfrm>
          <a:solidFill>
            <a:schemeClr val="tx2"/>
          </a:solidFill>
        </p:spPr>
        <p:txBody>
          <a:bodyPr lIns="91440" tIns="182880" rIns="91440" bIns="182880">
            <a:no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600">
                <a:solidFill>
                  <a:schemeClr val="bg1"/>
                </a:solidFill>
              </a:defRPr>
            </a:lvl4pPr>
            <a:lvl5pPr marL="1828800" indent="0"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of section</a:t>
            </a:r>
          </a:p>
        </p:txBody>
      </p:sp>
      <p:sp>
        <p:nvSpPr>
          <p:cNvPr id="11" name="Text Placeholder 21">
            <a:extLst>
              <a:ext uri="{FF2B5EF4-FFF2-40B4-BE49-F238E27FC236}">
                <a16:creationId xmlns:a16="http://schemas.microsoft.com/office/drawing/2014/main" id="{FD026B5B-98A9-8710-531C-FA344F78CBB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781709" y="1608129"/>
            <a:ext cx="2224560" cy="1937083"/>
          </a:xfrm>
          <a:solidFill>
            <a:schemeClr val="accent2"/>
          </a:solidFill>
        </p:spPr>
        <p:txBody>
          <a:bodyPr lIns="91440" tIns="182880" rIns="91440" bIns="182880">
            <a:no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600">
                <a:solidFill>
                  <a:schemeClr val="bg1"/>
                </a:solidFill>
              </a:defRPr>
            </a:lvl4pPr>
            <a:lvl5pPr marL="1828800" indent="0"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of section</a:t>
            </a:r>
          </a:p>
        </p:txBody>
      </p:sp>
      <p:sp>
        <p:nvSpPr>
          <p:cNvPr id="14" name="Text Placeholder 21">
            <a:extLst>
              <a:ext uri="{FF2B5EF4-FFF2-40B4-BE49-F238E27FC236}">
                <a16:creationId xmlns:a16="http://schemas.microsoft.com/office/drawing/2014/main" id="{7B8AD8E0-B5B6-0AAA-CA65-C316CF6FDCF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236835" y="3893496"/>
            <a:ext cx="2224560" cy="1937083"/>
          </a:xfrm>
          <a:solidFill>
            <a:schemeClr val="accent3"/>
          </a:solidFill>
        </p:spPr>
        <p:txBody>
          <a:bodyPr lIns="91440" tIns="182880" rIns="91440" bIns="182880">
            <a:no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600">
                <a:solidFill>
                  <a:schemeClr val="bg1"/>
                </a:solidFill>
              </a:defRPr>
            </a:lvl4pPr>
            <a:lvl5pPr marL="1828800" indent="0"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of section</a:t>
            </a:r>
          </a:p>
        </p:txBody>
      </p:sp>
      <p:sp>
        <p:nvSpPr>
          <p:cNvPr id="15" name="Text Placeholder 21">
            <a:extLst>
              <a:ext uri="{FF2B5EF4-FFF2-40B4-BE49-F238E27FC236}">
                <a16:creationId xmlns:a16="http://schemas.microsoft.com/office/drawing/2014/main" id="{23864C2B-0584-AB93-B844-771C2C9B8A8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978495" y="3893496"/>
            <a:ext cx="2224560" cy="1937083"/>
          </a:xfrm>
          <a:solidFill>
            <a:schemeClr val="accent4"/>
          </a:solidFill>
        </p:spPr>
        <p:txBody>
          <a:bodyPr lIns="91440" tIns="182880" rIns="91440" bIns="182880">
            <a:noAutofit/>
          </a:bodyPr>
          <a:lstStyle>
            <a:lvl1pPr marL="0" indent="0" algn="l">
              <a:buNone/>
              <a:defRPr sz="1800" b="1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600">
                <a:solidFill>
                  <a:schemeClr val="bg1"/>
                </a:solidFill>
              </a:defRPr>
            </a:lvl4pPr>
            <a:lvl5pPr marL="1828800" indent="0"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of section</a:t>
            </a:r>
          </a:p>
        </p:txBody>
      </p:sp>
      <p:sp>
        <p:nvSpPr>
          <p:cNvPr id="17" name="Text Placeholder 21">
            <a:extLst>
              <a:ext uri="{FF2B5EF4-FFF2-40B4-BE49-F238E27FC236}">
                <a16:creationId xmlns:a16="http://schemas.microsoft.com/office/drawing/2014/main" id="{A576DEBE-70E8-51FB-0278-32F5D3BBBEB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781709" y="3893496"/>
            <a:ext cx="2224560" cy="1937083"/>
          </a:xfrm>
          <a:solidFill>
            <a:schemeClr val="accent5"/>
          </a:solidFill>
        </p:spPr>
        <p:txBody>
          <a:bodyPr lIns="91440" tIns="182880" rIns="91440" bIns="182880">
            <a:noAutofit/>
          </a:bodyPr>
          <a:lstStyle>
            <a:lvl1pPr marL="0" indent="0" algn="l">
              <a:buNone/>
              <a:defRPr sz="1800" b="1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600">
                <a:solidFill>
                  <a:schemeClr val="bg1"/>
                </a:solidFill>
              </a:defRPr>
            </a:lvl4pPr>
            <a:lvl5pPr marL="1828800" indent="0"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of section</a:t>
            </a:r>
          </a:p>
        </p:txBody>
      </p:sp>
    </p:spTree>
    <p:extLst>
      <p:ext uri="{BB962C8B-B14F-4D97-AF65-F5344CB8AC3E}">
        <p14:creationId xmlns:p14="http://schemas.microsoft.com/office/powerpoint/2010/main" val="12381782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image" Target="../media/image2.sv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image" Target="../media/image1.png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44753CB-6476-BF2C-3CDC-FAB102C71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692" y="365125"/>
            <a:ext cx="11492432" cy="443198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933DD6-9940-13F2-ECB0-1877733109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4692" y="1817556"/>
            <a:ext cx="11492432" cy="402055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0" name="Rectangle 6">
            <a:extLst>
              <a:ext uri="{FF2B5EF4-FFF2-40B4-BE49-F238E27FC236}">
                <a16:creationId xmlns:a16="http://schemas.microsoft.com/office/drawing/2014/main" id="{25FC33D5-6A3D-626E-929B-EDEF84A7F09B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11526723" y="6576851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1100" b="1" smtClean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1100" b="1" dirty="0">
              <a:solidFill>
                <a:schemeClr val="bg2"/>
              </a:solidFill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41" name="Rectangle 256">
            <a:extLst>
              <a:ext uri="{FF2B5EF4-FFF2-40B4-BE49-F238E27FC236}">
                <a16:creationId xmlns:a16="http://schemas.microsoft.com/office/drawing/2014/main" id="{DF5E4726-94A1-FED7-677B-96B372546603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7599464" y="6576851"/>
            <a:ext cx="3860800" cy="152400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Arial" pitchFamily="34" charset="0"/>
              </a:rPr>
              <a:t> 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4E8AFC4-0CE6-E93B-9E8C-DB368BD3C3DA}"/>
              </a:ext>
            </a:extLst>
          </p:cNvPr>
          <p:cNvPicPr>
            <a:picLocks noChangeAspect="1"/>
          </p:cNvPicPr>
          <p:nvPr userDrawn="1"/>
        </p:nvPicPr>
        <p:blipFill>
          <a:blip r:embed="rId35">
            <a:extLs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314693" y="6431818"/>
            <a:ext cx="1188988" cy="285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2147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3" r:id="rId1"/>
    <p:sldLayoutId id="2147483939" r:id="rId2"/>
    <p:sldLayoutId id="2147483896" r:id="rId3"/>
    <p:sldLayoutId id="2147483927" r:id="rId4"/>
    <p:sldLayoutId id="2147483941" r:id="rId5"/>
    <p:sldLayoutId id="2147483928" r:id="rId6"/>
    <p:sldLayoutId id="2147483952" r:id="rId7"/>
    <p:sldLayoutId id="2147483937" r:id="rId8"/>
    <p:sldLayoutId id="2147483942" r:id="rId9"/>
    <p:sldLayoutId id="2147483945" r:id="rId10"/>
    <p:sldLayoutId id="2147483944" r:id="rId11"/>
    <p:sldLayoutId id="2147483897" r:id="rId12"/>
    <p:sldLayoutId id="2147483894" r:id="rId13"/>
    <p:sldLayoutId id="2147483827" r:id="rId14"/>
    <p:sldLayoutId id="2147483861" r:id="rId15"/>
    <p:sldLayoutId id="2147483934" r:id="rId16"/>
    <p:sldLayoutId id="2147483831" r:id="rId17"/>
    <p:sldLayoutId id="2147483832" r:id="rId18"/>
    <p:sldLayoutId id="2147483833" r:id="rId19"/>
    <p:sldLayoutId id="2147483834" r:id="rId20"/>
    <p:sldLayoutId id="2147483940" r:id="rId21"/>
    <p:sldLayoutId id="2147483905" r:id="rId22"/>
    <p:sldLayoutId id="2147483835" r:id="rId23"/>
    <p:sldLayoutId id="2147483947" r:id="rId24"/>
    <p:sldLayoutId id="2147483948" r:id="rId25"/>
    <p:sldLayoutId id="2147483949" r:id="rId26"/>
    <p:sldLayoutId id="2147483951" r:id="rId27"/>
    <p:sldLayoutId id="2147483950" r:id="rId28"/>
    <p:sldLayoutId id="2147483868" r:id="rId29"/>
    <p:sldLayoutId id="2147483930" r:id="rId30"/>
    <p:sldLayoutId id="2147483906" r:id="rId31"/>
    <p:sldLayoutId id="2147483829" r:id="rId32"/>
    <p:sldLayoutId id="2147483849" r:id="rId33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200"/>
        </a:spcBef>
        <a:spcAft>
          <a:spcPts val="60"/>
        </a:spcAft>
        <a:buFont typeface="Arial" panose="020B0604020202020204" pitchFamily="34" charset="0"/>
        <a:buNone/>
        <a:defRPr sz="220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1200"/>
        </a:spcBef>
        <a:spcAft>
          <a:spcPts val="6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1200"/>
        </a:spcBef>
        <a:spcAft>
          <a:spcPts val="6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1200"/>
        </a:spcBef>
        <a:spcAft>
          <a:spcPts val="6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1200"/>
        </a:spcBef>
        <a:spcAft>
          <a:spcPts val="6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mailto:km0@ornl.gov" TargetMode="External"/><Relationship Id="rId1" Type="http://schemas.openxmlformats.org/officeDocument/2006/relationships/slideLayout" Target="../slideLayouts/slideLayout2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3840813-7735-7870-4954-E123BBC358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15450" y="2200595"/>
            <a:ext cx="4517136" cy="1209477"/>
          </a:xfrm>
        </p:spPr>
        <p:txBody>
          <a:bodyPr>
            <a:normAutofit/>
          </a:bodyPr>
          <a:lstStyle/>
          <a:p>
            <a:r>
              <a:rPr lang="en-US" sz="2800" dirty="0"/>
              <a:t>Evaluating HPC Scheduling Strategies for Urgent Workloads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33B72BE-DF92-8C37-10D1-23ABA95F1B0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Nov 21, 2025, WIUHPC Workshop at SC25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B800046-929C-AD52-FA6F-0FBD1EB39B4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14400" y="3869095"/>
            <a:ext cx="5181600" cy="1209476"/>
          </a:xfrm>
        </p:spPr>
        <p:txBody>
          <a:bodyPr>
            <a:normAutofit/>
          </a:bodyPr>
          <a:lstStyle/>
          <a:p>
            <a:r>
              <a:rPr lang="en-US" dirty="0"/>
              <a:t>Ketan Maheshwari</a:t>
            </a:r>
            <a:r>
              <a:rPr lang="en-US" sz="2000" dirty="0"/>
              <a:t>, </a:t>
            </a:r>
            <a:r>
              <a:rPr lang="en-US" sz="1800" dirty="0"/>
              <a:t>Anderson Borch (Colorado State Univ), Jordan Webb, Brian Etz, Ross Miller, Frederic Suter, Sarp Oral, Rafael Ferreira da Silva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FD0E904-04A7-3517-9C7C-56A69D9D6CB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54202" y="5150598"/>
            <a:ext cx="4517136" cy="246221"/>
          </a:xfrm>
        </p:spPr>
        <p:txBody>
          <a:bodyPr/>
          <a:lstStyle/>
          <a:p>
            <a:r>
              <a:rPr lang="en-US" dirty="0"/>
              <a:t>Oak Ridge National Laboratory</a:t>
            </a:r>
          </a:p>
        </p:txBody>
      </p:sp>
    </p:spTree>
    <p:extLst>
      <p:ext uri="{BB962C8B-B14F-4D97-AF65-F5344CB8AC3E}">
        <p14:creationId xmlns:p14="http://schemas.microsoft.com/office/powerpoint/2010/main" val="27980313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3049B0-A000-6C5C-6A15-EB168DAE4E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Rare Opportunity: </a:t>
            </a:r>
            <a:r>
              <a:rPr lang="en-US"/>
              <a:t>“Emulating” </a:t>
            </a:r>
            <a:r>
              <a:rPr lang="en-US" dirty="0"/>
              <a:t>Job Scheduling over a real Cluster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EE610B6-F948-26A6-CD13-4AD8C9C2C5EF}"/>
              </a:ext>
            </a:extLst>
          </p:cNvPr>
          <p:cNvSpPr txBox="1">
            <a:spLocks/>
          </p:cNvSpPr>
          <p:nvPr/>
        </p:nvSpPr>
        <p:spPr>
          <a:xfrm>
            <a:off x="314691" y="1326001"/>
            <a:ext cx="11492431" cy="4820275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"/>
              </a:spcAft>
              <a:buFont typeface="Arial" panose="020B0604020202020204" pitchFamily="34" charset="0"/>
              <a:buNone/>
              <a:defRPr sz="22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OLCF’s Advanced Computing Ecosystem (ACE) testbed</a:t>
            </a:r>
          </a:p>
        </p:txBody>
      </p:sp>
    </p:spTree>
    <p:extLst>
      <p:ext uri="{BB962C8B-B14F-4D97-AF65-F5344CB8AC3E}">
        <p14:creationId xmlns:p14="http://schemas.microsoft.com/office/powerpoint/2010/main" val="36452855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8D5812B-F076-0B42-B22F-45563AC5D7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Instrumentation: System and </a:t>
            </a:r>
            <a:r>
              <a:rPr lang="en-US" dirty="0" err="1"/>
              <a:t>Slurm</a:t>
            </a:r>
            <a:r>
              <a:rPr lang="en-US" dirty="0"/>
              <a:t> setup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1DC73A2B-EE37-6DF0-BA62-1C2484B5A7E8}"/>
              </a:ext>
            </a:extLst>
          </p:cNvPr>
          <p:cNvSpPr txBox="1">
            <a:spLocks/>
          </p:cNvSpPr>
          <p:nvPr/>
        </p:nvSpPr>
        <p:spPr>
          <a:xfrm>
            <a:off x="314691" y="1326001"/>
            <a:ext cx="11492431" cy="4820275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"/>
              </a:spcAft>
              <a:buFont typeface="Arial" panose="020B0604020202020204" pitchFamily="34" charset="0"/>
              <a:buNone/>
              <a:defRPr sz="22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20 intel nodes with 64 CPUs (2 logical cores/CPU) and 2 Nvidia GPU nodes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Slurm</a:t>
            </a:r>
            <a:r>
              <a:rPr lang="en-US" sz="2400" dirty="0"/>
              <a:t> 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Created 20 dummy users</a:t>
            </a:r>
          </a:p>
        </p:txBody>
      </p:sp>
    </p:spTree>
    <p:extLst>
      <p:ext uri="{BB962C8B-B14F-4D97-AF65-F5344CB8AC3E}">
        <p14:creationId xmlns:p14="http://schemas.microsoft.com/office/powerpoint/2010/main" val="11303013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E41F088-BE2C-3595-3055-91B900162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Instrumentation: Experimental Setup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35AA098-F522-CB8E-A30B-850CA7F8513B}"/>
              </a:ext>
            </a:extLst>
          </p:cNvPr>
          <p:cNvSpPr/>
          <p:nvPr/>
        </p:nvSpPr>
        <p:spPr>
          <a:xfrm>
            <a:off x="314692" y="2621937"/>
            <a:ext cx="1996751" cy="91440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Tmux</a:t>
            </a:r>
            <a:r>
              <a:rPr lang="en-US" dirty="0"/>
              <a:t> session with 22 panes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0750975-0958-FB4E-EF55-0156BB4E581D}"/>
              </a:ext>
            </a:extLst>
          </p:cNvPr>
          <p:cNvSpPr/>
          <p:nvPr/>
        </p:nvSpPr>
        <p:spPr>
          <a:xfrm>
            <a:off x="3166188" y="2621937"/>
            <a:ext cx="1996751" cy="91440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genjobs</a:t>
            </a:r>
            <a:r>
              <a:rPr lang="en-US" dirty="0"/>
              <a:t> script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7853E66-97AF-3A1E-C6A9-22A0E4733B79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2311443" y="3079137"/>
            <a:ext cx="8547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E9B7681-DE08-15E2-0BEE-A3F69BCFDD0A}"/>
              </a:ext>
            </a:extLst>
          </p:cNvPr>
          <p:cNvSpPr/>
          <p:nvPr/>
        </p:nvSpPr>
        <p:spPr>
          <a:xfrm>
            <a:off x="314691" y="4481839"/>
            <a:ext cx="1996751" cy="91440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control and monitor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E010F64-A108-AB46-BE8D-2A5152238768}"/>
              </a:ext>
            </a:extLst>
          </p:cNvPr>
          <p:cNvCxnSpPr>
            <a:cxnSpLocks/>
            <a:stCxn id="6" idx="2"/>
            <a:endCxn id="10" idx="0"/>
          </p:cNvCxnSpPr>
          <p:nvPr/>
        </p:nvCxnSpPr>
        <p:spPr>
          <a:xfrm flipH="1">
            <a:off x="1313067" y="3536337"/>
            <a:ext cx="1" cy="9455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9D32C287-31B8-0823-D2FA-086F417E8659}"/>
              </a:ext>
            </a:extLst>
          </p:cNvPr>
          <p:cNvSpPr/>
          <p:nvPr/>
        </p:nvSpPr>
        <p:spPr>
          <a:xfrm>
            <a:off x="6017684" y="2621937"/>
            <a:ext cx="1996751" cy="91440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slurm</a:t>
            </a:r>
            <a:r>
              <a:rPr lang="en-US" dirty="0"/>
              <a:t> job</a:t>
            </a:r>
          </a:p>
          <a:p>
            <a:pPr algn="ctr"/>
            <a:r>
              <a:rPr lang="en-US" dirty="0"/>
              <a:t>spec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8AE5B49-B207-050E-6A1D-2E7BEF1E3526}"/>
              </a:ext>
            </a:extLst>
          </p:cNvPr>
          <p:cNvCxnSpPr>
            <a:stCxn id="7" idx="3"/>
            <a:endCxn id="14" idx="1"/>
          </p:cNvCxnSpPr>
          <p:nvPr/>
        </p:nvCxnSpPr>
        <p:spPr>
          <a:xfrm>
            <a:off x="5162939" y="3079137"/>
            <a:ext cx="8547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1FA80150-2747-D571-3D4F-6F0778C99519}"/>
              </a:ext>
            </a:extLst>
          </p:cNvPr>
          <p:cNvSpPr/>
          <p:nvPr/>
        </p:nvSpPr>
        <p:spPr>
          <a:xfrm>
            <a:off x="8869180" y="2621937"/>
            <a:ext cx="1996751" cy="91440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MPICatnap</a:t>
            </a:r>
            <a:endParaRPr lang="en-US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B54279B-7566-8F83-3BF0-E562F1AE8E83}"/>
              </a:ext>
            </a:extLst>
          </p:cNvPr>
          <p:cNvCxnSpPr/>
          <p:nvPr/>
        </p:nvCxnSpPr>
        <p:spPr>
          <a:xfrm>
            <a:off x="8014435" y="3079137"/>
            <a:ext cx="8547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3106F82-214B-1F17-3DC0-9FBB1BC64790}"/>
              </a:ext>
            </a:extLst>
          </p:cNvPr>
          <p:cNvSpPr txBox="1"/>
          <p:nvPr/>
        </p:nvSpPr>
        <p:spPr>
          <a:xfrm>
            <a:off x="1618155" y="1897812"/>
            <a:ext cx="22413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run in sync</a:t>
            </a:r>
          </a:p>
          <a:p>
            <a:pPr algn="ctr"/>
            <a:r>
              <a:rPr lang="en-US" dirty="0"/>
              <a:t>for 20 dummy users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8688960-81B9-0E15-A964-DD9550839FBD}"/>
              </a:ext>
            </a:extLst>
          </p:cNvPr>
          <p:cNvSpPr txBox="1"/>
          <p:nvPr/>
        </p:nvSpPr>
        <p:spPr>
          <a:xfrm>
            <a:off x="3692195" y="3697105"/>
            <a:ext cx="37962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Generate job spec with randomized</a:t>
            </a:r>
          </a:p>
          <a:p>
            <a:pPr algn="ctr"/>
            <a:r>
              <a:rPr lang="en-US" dirty="0"/>
              <a:t> and controlled parameters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523FF3C-79C5-5422-63EB-4ED2BB3147FC}"/>
              </a:ext>
            </a:extLst>
          </p:cNvPr>
          <p:cNvSpPr txBox="1"/>
          <p:nvPr/>
        </p:nvSpPr>
        <p:spPr>
          <a:xfrm>
            <a:off x="7245016" y="1841572"/>
            <a:ext cx="28456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invoke </a:t>
            </a:r>
            <a:r>
              <a:rPr lang="en-US" dirty="0" err="1"/>
              <a:t>MPICatnap</a:t>
            </a:r>
            <a:r>
              <a:rPr lang="en-US" baseline="30000" dirty="0"/>
              <a:t>*</a:t>
            </a:r>
            <a:r>
              <a:rPr lang="en-US" dirty="0"/>
              <a:t> with a </a:t>
            </a:r>
          </a:p>
          <a:p>
            <a:pPr algn="ctr"/>
            <a:r>
              <a:rPr lang="en-US" dirty="0"/>
              <a:t>controlled runtime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8161B92-8A23-F9EA-D1E2-8E9E37141AE7}"/>
              </a:ext>
            </a:extLst>
          </p:cNvPr>
          <p:cNvSpPr txBox="1"/>
          <p:nvPr/>
        </p:nvSpPr>
        <p:spPr>
          <a:xfrm>
            <a:off x="8342938" y="6492875"/>
            <a:ext cx="30492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* code courtesy: MJ Wilde, ANL/UChicago</a:t>
            </a:r>
          </a:p>
        </p:txBody>
      </p:sp>
    </p:spTree>
    <p:extLst>
      <p:ext uri="{BB962C8B-B14F-4D97-AF65-F5344CB8AC3E}">
        <p14:creationId xmlns:p14="http://schemas.microsoft.com/office/powerpoint/2010/main" val="39664494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52D095E-6747-B354-DBB7-B9860E59C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Experiments Design: Nine experiments with varying conditions</a:t>
            </a:r>
          </a:p>
        </p:txBody>
      </p:sp>
    </p:spTree>
    <p:extLst>
      <p:ext uri="{BB962C8B-B14F-4D97-AF65-F5344CB8AC3E}">
        <p14:creationId xmlns:p14="http://schemas.microsoft.com/office/powerpoint/2010/main" val="10251600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D0A49AF-13D4-B083-C538-29EA9A2BCE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Experiments Execution</a:t>
            </a:r>
          </a:p>
        </p:txBody>
      </p:sp>
    </p:spTree>
    <p:extLst>
      <p:ext uri="{BB962C8B-B14F-4D97-AF65-F5344CB8AC3E}">
        <p14:creationId xmlns:p14="http://schemas.microsoft.com/office/powerpoint/2010/main" val="13361533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38CD05-3407-8CE8-1584-D940D46FF0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Highlights - Swimlane Visualization of jobs by users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37361D6-9A38-4E97-0280-F8A47B214F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5648" y="1251522"/>
            <a:ext cx="6416351" cy="42775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9D2886C-63D3-C0D5-81AD-54D4D9FDB3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691" y="1075621"/>
            <a:ext cx="5460957" cy="42775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7F36F32-8D71-2967-D97E-EED96C801ADE}"/>
              </a:ext>
            </a:extLst>
          </p:cNvPr>
          <p:cNvSpPr txBox="1"/>
          <p:nvPr/>
        </p:nvSpPr>
        <p:spPr>
          <a:xfrm>
            <a:off x="503854" y="5645021"/>
            <a:ext cx="40414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Overall View, regions may be selected</a:t>
            </a:r>
          </a:p>
          <a:p>
            <a:r>
              <a:rPr lang="en-US" dirty="0"/>
              <a:t>for enlargement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B88BB1C-04C0-FE3C-045A-61AAC665D43E}"/>
              </a:ext>
            </a:extLst>
          </p:cNvPr>
          <p:cNvSpPr txBox="1"/>
          <p:nvPr/>
        </p:nvSpPr>
        <p:spPr>
          <a:xfrm>
            <a:off x="8024326" y="5968186"/>
            <a:ext cx="1604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Enlarged view</a:t>
            </a:r>
          </a:p>
        </p:txBody>
      </p:sp>
    </p:spTree>
    <p:extLst>
      <p:ext uri="{BB962C8B-B14F-4D97-AF65-F5344CB8AC3E}">
        <p14:creationId xmlns:p14="http://schemas.microsoft.com/office/powerpoint/2010/main" val="6114695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BC6ADB5-6637-D06B-A47A-AA19D6902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Highlights - II</a:t>
            </a:r>
          </a:p>
        </p:txBody>
      </p:sp>
    </p:spTree>
    <p:extLst>
      <p:ext uri="{BB962C8B-B14F-4D97-AF65-F5344CB8AC3E}">
        <p14:creationId xmlns:p14="http://schemas.microsoft.com/office/powerpoint/2010/main" val="2448286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54A4AD8-9A8D-C52A-46C2-E0D15C8EF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Interpretation</a:t>
            </a:r>
          </a:p>
        </p:txBody>
      </p:sp>
    </p:spTree>
    <p:extLst>
      <p:ext uri="{BB962C8B-B14F-4D97-AF65-F5344CB8AC3E}">
        <p14:creationId xmlns:p14="http://schemas.microsoft.com/office/powerpoint/2010/main" val="9966031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C362C0-E740-9592-6C81-C90004977D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513AEF-EB02-69E5-64F3-B0D6DBA9A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 and 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01BB96-1055-8DB1-3BB8-E0807BDEAA72}"/>
              </a:ext>
            </a:extLst>
          </p:cNvPr>
          <p:cNvSpPr txBox="1">
            <a:spLocks/>
          </p:cNvSpPr>
          <p:nvPr/>
        </p:nvSpPr>
        <p:spPr>
          <a:xfrm>
            <a:off x="314691" y="1326001"/>
            <a:ext cx="11492431" cy="4820275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"/>
              </a:spcAft>
              <a:buFont typeface="Arial" panose="020B0604020202020204" pitchFamily="34" charset="0"/>
              <a:buNone/>
              <a:defRPr sz="22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66FAC4B-0242-3A2E-8E1C-5FF5A01E04A4}"/>
              </a:ext>
            </a:extLst>
          </p:cNvPr>
          <p:cNvSpPr txBox="1">
            <a:spLocks/>
          </p:cNvSpPr>
          <p:nvPr/>
        </p:nvSpPr>
        <p:spPr>
          <a:xfrm>
            <a:off x="467091" y="1478401"/>
            <a:ext cx="11492431" cy="4820275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"/>
              </a:spcAft>
              <a:buFont typeface="Arial" panose="020B0604020202020204" pitchFamily="34" charset="0"/>
              <a:buNone/>
              <a:defRPr sz="22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An emulator for job scheduling emulating tunable </a:t>
            </a:r>
            <a:r>
              <a:rPr lang="en-US" sz="2400"/>
              <a:t>and real-world </a:t>
            </a:r>
            <a:r>
              <a:rPr lang="en-US" sz="2400" dirty="0"/>
              <a:t>job scenarios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We use existing scheduling features, but plugins may be developed to achieve desired goals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Alea -&gt; </a:t>
            </a:r>
            <a:r>
              <a:rPr lang="en-US" sz="2400" dirty="0" err="1"/>
              <a:t>AleaNG</a:t>
            </a:r>
            <a:r>
              <a:rPr lang="en-US" sz="2400" dirty="0"/>
              <a:t> addressing the limitations of simulators and possible enabling many more experimental scenarios</a:t>
            </a:r>
          </a:p>
        </p:txBody>
      </p:sp>
    </p:spTree>
    <p:extLst>
      <p:ext uri="{BB962C8B-B14F-4D97-AF65-F5344CB8AC3E}">
        <p14:creationId xmlns:p14="http://schemas.microsoft.com/office/powerpoint/2010/main" val="812664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A98CB-2B2C-E126-A96C-2FFFAEC39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4BE491-B21A-16C9-6B0A-44CBE420FB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US" dirty="0"/>
              <a:t>This research used resources of the OLCF at ORNL, which is supported by DOE’s Office of Science under Contract No. DE-AC05-00OR22725.</a:t>
            </a:r>
          </a:p>
        </p:txBody>
      </p:sp>
    </p:spTree>
    <p:extLst>
      <p:ext uri="{BB962C8B-B14F-4D97-AF65-F5344CB8AC3E}">
        <p14:creationId xmlns:p14="http://schemas.microsoft.com/office/powerpoint/2010/main" val="10858798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0E47CC-5C50-A7F2-DBB2-C601B37B3E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692" y="365125"/>
            <a:ext cx="11492432" cy="886397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Overview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D384FA7-83F7-D9E6-1CBF-337B8798CAA4}"/>
              </a:ext>
            </a:extLst>
          </p:cNvPr>
          <p:cNvSpPr txBox="1">
            <a:spLocks/>
          </p:cNvSpPr>
          <p:nvPr/>
        </p:nvSpPr>
        <p:spPr>
          <a:xfrm>
            <a:off x="314691" y="1326001"/>
            <a:ext cx="11492431" cy="4820275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"/>
              </a:spcAft>
              <a:buFont typeface="Arial" panose="020B0604020202020204" pitchFamily="34" charset="0"/>
              <a:buNone/>
              <a:defRPr sz="22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A study and analysis of </a:t>
            </a:r>
            <a:r>
              <a:rPr lang="en-US" sz="3200" b="1" dirty="0"/>
              <a:t>responsiveness</a:t>
            </a:r>
            <a:r>
              <a:rPr lang="en-US" sz="3200" dirty="0"/>
              <a:t>, </a:t>
            </a:r>
            <a:r>
              <a:rPr lang="en-US" sz="3200" b="1" dirty="0"/>
              <a:t>(un)fairness</a:t>
            </a:r>
            <a:r>
              <a:rPr lang="en-US" sz="3200" dirty="0"/>
              <a:t>, </a:t>
            </a:r>
            <a:r>
              <a:rPr lang="en-US" sz="3200" b="1" dirty="0"/>
              <a:t>user-experience</a:t>
            </a:r>
            <a:r>
              <a:rPr lang="en-US" sz="3200" dirty="0"/>
              <a:t> and </a:t>
            </a:r>
            <a:r>
              <a:rPr lang="en-US" sz="3200" b="1" dirty="0"/>
              <a:t>system utilization</a:t>
            </a:r>
            <a:r>
              <a:rPr lang="en-US" sz="3200" dirty="0"/>
              <a:t> in an HPC job scheduling environment where a fraction of jobs have requirements for </a:t>
            </a:r>
            <a:r>
              <a:rPr lang="en-US" sz="3200" b="1" dirty="0"/>
              <a:t>urgent computing</a:t>
            </a:r>
            <a:r>
              <a:rPr lang="en-US" sz="3200" dirty="0"/>
              <a:t>.</a:t>
            </a:r>
          </a:p>
          <a:p>
            <a:endParaRPr lang="en-US" sz="3200" dirty="0"/>
          </a:p>
          <a:p>
            <a:r>
              <a:rPr lang="en-US" sz="3200" dirty="0"/>
              <a:t>Code and other artefacts at: </a:t>
            </a:r>
            <a:r>
              <a:rPr lang="en-US" sz="3200" u="sng" dirty="0" err="1"/>
              <a:t>github.com</a:t>
            </a:r>
            <a:r>
              <a:rPr lang="en-US" sz="3200" u="sng" dirty="0"/>
              <a:t>/</a:t>
            </a:r>
            <a:r>
              <a:rPr lang="en-US" sz="3200" u="sng" dirty="0" err="1"/>
              <a:t>ketancmaheshwari</a:t>
            </a:r>
            <a:r>
              <a:rPr lang="en-US" sz="3200" u="sng" dirty="0"/>
              <a:t>/wiuhpc25</a:t>
            </a:r>
          </a:p>
        </p:txBody>
      </p:sp>
    </p:spTree>
    <p:extLst>
      <p:ext uri="{BB962C8B-B14F-4D97-AF65-F5344CB8AC3E}">
        <p14:creationId xmlns:p14="http://schemas.microsoft.com/office/powerpoint/2010/main" val="20451414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2C4BCE-1BB6-C5F6-CC2C-F7A30EE412C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 for your time! Questions?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F480C7-C0AA-63F2-331C-7DD2E3325BE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1800" dirty="0">
                <a:hlinkClick r:id="rId2"/>
              </a:rPr>
              <a:t>km0@ornl.gov</a:t>
            </a:r>
            <a:r>
              <a:rPr lang="en-US" sz="1800" dirty="0"/>
              <a:t> | https://</a:t>
            </a:r>
            <a:r>
              <a:rPr lang="en-US" sz="1800" dirty="0" err="1"/>
              <a:t>github.com</a:t>
            </a:r>
            <a:r>
              <a:rPr lang="en-US" sz="1800" dirty="0"/>
              <a:t>/</a:t>
            </a:r>
            <a:r>
              <a:rPr lang="en-US" sz="1800" dirty="0" err="1"/>
              <a:t>ketancmaheshwari</a:t>
            </a:r>
            <a:r>
              <a:rPr lang="en-US" sz="1800"/>
              <a:t>/wiuhpc25</a:t>
            </a:r>
            <a:endParaRPr lang="en-US" sz="1800" dirty="0"/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3637671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2906F9-2D32-A99F-CBC4-B4D9981246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02386E-1054-7D83-A807-90026156FC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692" y="365125"/>
            <a:ext cx="11492432" cy="886397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Extra Slide: Violin plot for system utilization without </a:t>
            </a:r>
            <a:r>
              <a:rPr lang="en-US"/>
              <a:t>the extrapolation</a:t>
            </a:r>
            <a:endParaRPr lang="en-US" dirty="0"/>
          </a:p>
        </p:txBody>
      </p:sp>
      <p:pic>
        <p:nvPicPr>
          <p:cNvPr id="7" name="Picture 6" descr="A picture containing calendar&#10;&#10;AI-generated content may be incorrect.">
            <a:extLst>
              <a:ext uri="{FF2B5EF4-FFF2-40B4-BE49-F238E27FC236}">
                <a16:creationId xmlns:a16="http://schemas.microsoft.com/office/drawing/2014/main" id="{21B2FAEA-8474-825E-0860-09B4ECDE77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0461" y="1825625"/>
            <a:ext cx="8123655" cy="406182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563467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59E2165-A6FF-F549-D8B3-12B06E401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921EA34-DF3D-5914-C74E-63FBFF399A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4692" y="1326001"/>
            <a:ext cx="11315194" cy="4820275"/>
          </a:xfrm>
        </p:spPr>
        <p:txBody>
          <a:bodyPr>
            <a:normAutofit/>
          </a:bodyPr>
          <a:lstStyle/>
          <a:p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DOE’s IRI has a vision to accommodate applications with diverse urgency requirements within a unified job scheduling environment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Present work is an attempt to analyze such a scenario and quantify various outcomes</a:t>
            </a:r>
          </a:p>
        </p:txBody>
      </p:sp>
    </p:spTree>
    <p:extLst>
      <p:ext uri="{BB962C8B-B14F-4D97-AF65-F5344CB8AC3E}">
        <p14:creationId xmlns:p14="http://schemas.microsoft.com/office/powerpoint/2010/main" val="15068836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AED10C7-4DB2-5503-0486-0A6912178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Contributions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91376A1-985A-DFDF-130E-2A5D5C6307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4692" y="1326001"/>
            <a:ext cx="11315194" cy="4820275"/>
          </a:xfrm>
        </p:spPr>
        <p:txBody>
          <a:bodyPr>
            <a:normAutofit fontScale="92500" lnSpcReduction="20000"/>
          </a:bodyPr>
          <a:lstStyle/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 comparative evaluation of four widely used job scheduling simulators, identifying their capabilities and critical limitations for modeling urgent and mixed-urgency HPC workloads.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The design and implementation of an emulation-based methodology that operates on a real </a:t>
            </a:r>
            <a:r>
              <a:rPr lang="en-US" sz="2400" dirty="0" err="1"/>
              <a:t>Slurm</a:t>
            </a:r>
            <a:r>
              <a:rPr lang="en-US" sz="2400" dirty="0"/>
              <a:t> cluster, enabling reproducible experiments with realistic user submission patterns, urgency levels, and QoS policies.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 suite of nine experimental scenarios that systematically explore combinations of QoS configurations, preemption strategies, </a:t>
            </a:r>
            <a:r>
              <a:rPr lang="en-US" sz="2400" dirty="0" err="1"/>
              <a:t>requeueing</a:t>
            </a:r>
            <a:r>
              <a:rPr lang="en-US" sz="2400" dirty="0"/>
              <a:t> options, and workload characteristics, allowing detailed analysis of trade-offs between responsiveness, fairness, and efficiency.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Integration of visual analytics, including aggregated and per-user timelines, cluster utilization trends, and backfilling behavior, to provide actionable insights into how scheduler policies affect both urgent and normal workloads.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 mapping between workload profiles and recommended scheduler configurations, resulting in a practical hybrid scheduling strategy that HPC centers can adapt to balance urgent computing needs with sustained system utilization.</a:t>
            </a:r>
          </a:p>
          <a:p>
            <a:pPr marL="285750" indent="-285750"/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5092946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E0D3EA-E190-04A9-9ACD-FD8390E3FF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0C49899-C0F0-5699-FED0-D7FF31381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692" y="365125"/>
            <a:ext cx="11492432" cy="886397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Survey / Evaluation of Job Scheduling Simulators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9B8DB4DD-F16B-D391-F030-04F5BB74F28A}"/>
              </a:ext>
            </a:extLst>
          </p:cNvPr>
          <p:cNvSpPr txBox="1">
            <a:spLocks/>
          </p:cNvSpPr>
          <p:nvPr/>
        </p:nvSpPr>
        <p:spPr>
          <a:xfrm>
            <a:off x="314691" y="1326001"/>
            <a:ext cx="11492431" cy="4820275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"/>
              </a:spcAft>
              <a:buFont typeface="Arial" panose="020B0604020202020204" pitchFamily="34" charset="0"/>
              <a:buNone/>
              <a:defRPr sz="22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We begin with looking into the existing job scheduling simulators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Selected 4 representative simulators: </a:t>
            </a:r>
            <a:r>
              <a:rPr lang="en-US" sz="2400" dirty="0" err="1"/>
              <a:t>Batsim</a:t>
            </a:r>
            <a:r>
              <a:rPr lang="en-US" sz="2400" dirty="0"/>
              <a:t>, </a:t>
            </a:r>
            <a:r>
              <a:rPr lang="en-US" sz="2400" dirty="0" err="1"/>
              <a:t>Accasim</a:t>
            </a:r>
            <a:r>
              <a:rPr lang="en-US" sz="2400" dirty="0"/>
              <a:t>, Alea and The </a:t>
            </a:r>
            <a:r>
              <a:rPr lang="en-US" sz="2400" dirty="0" err="1"/>
              <a:t>Slurm</a:t>
            </a:r>
            <a:r>
              <a:rPr lang="en-US" sz="2400" dirty="0"/>
              <a:t> Scheduler</a:t>
            </a:r>
          </a:p>
        </p:txBody>
      </p:sp>
    </p:spTree>
    <p:extLst>
      <p:ext uri="{BB962C8B-B14F-4D97-AF65-F5344CB8AC3E}">
        <p14:creationId xmlns:p14="http://schemas.microsoft.com/office/powerpoint/2010/main" val="518427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15D60E1-C466-1B5B-E95F-49AB9C4CE4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692" y="365125"/>
            <a:ext cx="11492432" cy="886397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Job Scheduling Simulators: </a:t>
            </a:r>
            <a:r>
              <a:rPr lang="en-US" dirty="0" err="1"/>
              <a:t>Batsim</a:t>
            </a:r>
            <a:r>
              <a:rPr lang="en-US" dirty="0"/>
              <a:t> and </a:t>
            </a:r>
            <a:r>
              <a:rPr lang="en-US" dirty="0" err="1"/>
              <a:t>Accasim</a:t>
            </a:r>
            <a:endParaRPr lang="en-U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ED1EF60B-D7AB-E488-B041-88EDB9206FF4}"/>
              </a:ext>
            </a:extLst>
          </p:cNvPr>
          <p:cNvSpPr txBox="1">
            <a:spLocks/>
          </p:cNvSpPr>
          <p:nvPr/>
        </p:nvSpPr>
        <p:spPr>
          <a:xfrm>
            <a:off x="314691" y="1326001"/>
            <a:ext cx="11492431" cy="4820275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"/>
              </a:spcAft>
              <a:buFont typeface="Arial" panose="020B0604020202020204" pitchFamily="34" charset="0"/>
              <a:buNone/>
              <a:defRPr sz="22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Batsim</a:t>
            </a:r>
            <a:r>
              <a:rPr lang="en-US" sz="2000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Accasim</a:t>
            </a:r>
            <a:r>
              <a:rPr lang="en-US" sz="2000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16300353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1D10E61-97FE-A961-07E8-F6AD10F57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Job Scheduling Simulators: Alea and the </a:t>
            </a:r>
            <a:r>
              <a:rPr lang="en-US" dirty="0" err="1"/>
              <a:t>Slurm</a:t>
            </a:r>
            <a:r>
              <a:rPr lang="en-US" dirty="0"/>
              <a:t> scheduler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B8893AD-EB75-64B9-BF19-6868E56EC989}"/>
              </a:ext>
            </a:extLst>
          </p:cNvPr>
          <p:cNvSpPr txBox="1">
            <a:spLocks/>
          </p:cNvSpPr>
          <p:nvPr/>
        </p:nvSpPr>
        <p:spPr>
          <a:xfrm>
            <a:off x="314691" y="1326001"/>
            <a:ext cx="11492431" cy="4820275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"/>
              </a:spcAft>
              <a:buFont typeface="Arial" panose="020B0604020202020204" pitchFamily="34" charset="0"/>
              <a:buNone/>
              <a:defRPr sz="22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Alea: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The </a:t>
            </a:r>
            <a:r>
              <a:rPr lang="en-US" sz="2000" dirty="0" err="1"/>
              <a:t>Slurm</a:t>
            </a:r>
            <a:r>
              <a:rPr lang="en-US" sz="2000" dirty="0"/>
              <a:t> scheduler:</a:t>
            </a:r>
          </a:p>
        </p:txBody>
      </p:sp>
    </p:spTree>
    <p:extLst>
      <p:ext uri="{BB962C8B-B14F-4D97-AF65-F5344CB8AC3E}">
        <p14:creationId xmlns:p14="http://schemas.microsoft.com/office/powerpoint/2010/main" val="42778632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3F20D7B-F8D1-2533-90CB-DE2597A8E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gaps in simulators </a:t>
            </a:r>
            <a:r>
              <a:rPr lang="en-US" dirty="0" err="1"/>
              <a:t>wrt</a:t>
            </a:r>
            <a:r>
              <a:rPr lang="en-US" dirty="0"/>
              <a:t> our requirements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816EC2B-C03E-E053-408D-09D16C028AC9}"/>
              </a:ext>
            </a:extLst>
          </p:cNvPr>
          <p:cNvSpPr txBox="1">
            <a:spLocks/>
          </p:cNvSpPr>
          <p:nvPr/>
        </p:nvSpPr>
        <p:spPr>
          <a:xfrm>
            <a:off x="314691" y="1326001"/>
            <a:ext cx="11492431" cy="4820275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"/>
              </a:spcAft>
              <a:buFont typeface="Arial" panose="020B0604020202020204" pitchFamily="34" charset="0"/>
              <a:buNone/>
              <a:defRPr sz="22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No native support for urgent QoS or urgency aware scheduling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Limited or no implementation of job preemption with realistic handling of cancellation or requeuing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Incomplete modeling of dynamic user behavior and event-driven job arrivals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Practical deployment barriers in our testbed environment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Nevertheless, job scheduling simulators are very valuable tools</a:t>
            </a:r>
          </a:p>
        </p:txBody>
      </p:sp>
    </p:spTree>
    <p:extLst>
      <p:ext uri="{BB962C8B-B14F-4D97-AF65-F5344CB8AC3E}">
        <p14:creationId xmlns:p14="http://schemas.microsoft.com/office/powerpoint/2010/main" val="9293226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7F32760-EFBC-1332-2039-6FCF70649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Slurm</a:t>
            </a:r>
            <a:r>
              <a:rPr lang="en-US" dirty="0"/>
              <a:t> Simulator: Promising but did not meet our requirements at the time</a:t>
            </a:r>
          </a:p>
        </p:txBody>
      </p:sp>
    </p:spTree>
    <p:extLst>
      <p:ext uri="{BB962C8B-B14F-4D97-AF65-F5344CB8AC3E}">
        <p14:creationId xmlns:p14="http://schemas.microsoft.com/office/powerpoint/2010/main" val="2032483907"/>
      </p:ext>
    </p:extLst>
  </p:cSld>
  <p:clrMapOvr>
    <a:masterClrMapping/>
  </p:clrMapOvr>
</p:sld>
</file>

<file path=ppt/theme/theme1.xml><?xml version="1.0" encoding="utf-8"?>
<a:theme xmlns:a="http://schemas.openxmlformats.org/drawingml/2006/main" name="ORNL Presentation">
  <a:themeElements>
    <a:clrScheme name="ORNL-OCT2024">
      <a:dk1>
        <a:srgbClr val="00454D"/>
      </a:dk1>
      <a:lt1>
        <a:srgbClr val="FFFFFF"/>
      </a:lt1>
      <a:dk2>
        <a:srgbClr val="00662C"/>
      </a:dk2>
      <a:lt2>
        <a:srgbClr val="DBDCDB"/>
      </a:lt2>
      <a:accent1>
        <a:srgbClr val="373A36"/>
      </a:accent1>
      <a:accent2>
        <a:srgbClr val="005776"/>
      </a:accent2>
      <a:accent3>
        <a:srgbClr val="006BA6"/>
      </a:accent3>
      <a:accent4>
        <a:srgbClr val="7DBA00"/>
      </a:accent4>
      <a:accent5>
        <a:srgbClr val="00BDB5"/>
      </a:accent5>
      <a:accent6>
        <a:srgbClr val="00B38F"/>
      </a:accent6>
      <a:hlink>
        <a:srgbClr val="00444D"/>
      </a:hlink>
      <a:folHlink>
        <a:srgbClr val="00662C"/>
      </a:folHlink>
    </a:clrScheme>
    <a:fontScheme name="ORNL">
      <a:majorFont>
        <a:latin typeface="Roboto Black"/>
        <a:ea typeface=""/>
        <a:cs typeface=""/>
      </a:majorFont>
      <a:minorFont>
        <a:latin typeface="Robo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ORNL">
      <a:srgbClr val="00662C"/>
    </a:custClr>
    <a:custClr name="ORNL">
      <a:srgbClr val="00454D"/>
    </a:custClr>
    <a:custClr name="ORNL">
      <a:srgbClr val="DBDCD8"/>
    </a:custClr>
    <a:custClr name="ORNL">
      <a:srgbClr val="373A36"/>
    </a:custClr>
    <a:custClr name="ORNL">
      <a:srgbClr val="FFFFFF"/>
    </a:custClr>
    <a:custClr name="ORNL">
      <a:srgbClr val="005776"/>
    </a:custClr>
    <a:custClr name="ORNL">
      <a:srgbClr val="006BA6"/>
    </a:custClr>
    <a:custClr name="ORNL">
      <a:srgbClr val="7DBA00"/>
    </a:custClr>
    <a:custClr name="ORNL">
      <a:srgbClr val="00BDB5"/>
    </a:custClr>
    <a:custClr name="ORNL">
      <a:srgbClr val="00B38F"/>
    </a:custClr>
    <a:custClr name="ORNL">
      <a:srgbClr val="00492E"/>
    </a:custClr>
    <a:custClr name="ORNL">
      <a:srgbClr val="00572E"/>
    </a:custClr>
    <a:custClr name="ORNL">
      <a:srgbClr val="28A351"/>
    </a:custClr>
    <a:custClr name="ORNL">
      <a:srgbClr val="53D170"/>
    </a:custClr>
    <a:custClr name="ORNL">
      <a:srgbClr val="8FEF9C"/>
    </a:custClr>
    <a:custClr name="ORNL">
      <a:srgbClr val="002837"/>
    </a:custClr>
    <a:custClr name="ORNL">
      <a:srgbClr val="003542"/>
    </a:custClr>
    <a:custClr name="ORNL">
      <a:srgbClr val="259194"/>
    </a:custClr>
    <a:custClr name="ORNL">
      <a:srgbClr val="50C9C2"/>
    </a:custClr>
    <a:custClr name="ORNL">
      <a:srgbClr val="8EEDE0"/>
    </a:custClr>
  </a:custClrLst>
  <a:extLst>
    <a:ext uri="{05A4C25C-085E-4340-85A3-A5531E510DB2}">
      <thm15:themeFamily xmlns:thm15="http://schemas.microsoft.com/office/thememl/2012/main" name="ORNL-Presentation-16x9-Template" id="{C32312AB-8576-4A4F-B2E9-D6DA3B029C0E}" vid="{FC0E36EA-FF8D-7D46-8A92-B163893E55A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ORNL Presentation</Template>
  <TotalTime>8260</TotalTime>
  <Words>709</Words>
  <Application>Microsoft Macintosh PowerPoint</Application>
  <PresentationFormat>Widescreen</PresentationFormat>
  <Paragraphs>77</Paragraphs>
  <Slides>21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Calibri</vt:lpstr>
      <vt:lpstr>Roboto</vt:lpstr>
      <vt:lpstr>Roboto Light</vt:lpstr>
      <vt:lpstr>ORNL Presentation</vt:lpstr>
      <vt:lpstr>Evaluating HPC Scheduling Strategies for Urgent Workloads</vt:lpstr>
      <vt:lpstr>Overview</vt:lpstr>
      <vt:lpstr>Context</vt:lpstr>
      <vt:lpstr>Contributions</vt:lpstr>
      <vt:lpstr>Survey / Evaluation of Job Scheduling Simulators</vt:lpstr>
      <vt:lpstr>Job Scheduling Simulators: Batsim and Accasim</vt:lpstr>
      <vt:lpstr>Job Scheduling Simulators: Alea and the Slurm scheduler</vt:lpstr>
      <vt:lpstr>Feature gaps in simulators wrt our requirements</vt:lpstr>
      <vt:lpstr>The Slurm Simulator: Promising but did not meet our requirements at the time</vt:lpstr>
      <vt:lpstr>A Rare Opportunity: “Emulating” Job Scheduling over a real Cluster</vt:lpstr>
      <vt:lpstr>Instrumentation: System and Slurm setup</vt:lpstr>
      <vt:lpstr>Instrumentation: Experimental Setup</vt:lpstr>
      <vt:lpstr>Experiments Design: Nine experiments with varying conditions</vt:lpstr>
      <vt:lpstr>Experiments Execution</vt:lpstr>
      <vt:lpstr>Results Highlights - Swimlane Visualization of jobs by users</vt:lpstr>
      <vt:lpstr>Results Highlights - II</vt:lpstr>
      <vt:lpstr>Results Interpretation</vt:lpstr>
      <vt:lpstr>Conclusion and Future Work</vt:lpstr>
      <vt:lpstr>Acknowledgements</vt:lpstr>
      <vt:lpstr>Thank You for your time! Questions?</vt:lpstr>
      <vt:lpstr>Extra Slide: Violin plot for system utilization without the extrapolation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Maheshwari, Ketan</dc:creator>
  <cp:lastModifiedBy>Maheshwari, Ketan</cp:lastModifiedBy>
  <cp:revision>211</cp:revision>
  <dcterms:created xsi:type="dcterms:W3CDTF">2025-02-14T14:12:04Z</dcterms:created>
  <dcterms:modified xsi:type="dcterms:W3CDTF">2025-11-18T15:25:22Z</dcterms:modified>
</cp:coreProperties>
</file>